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Alfa Slab One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Impact" panose="020B0806030902050204" pitchFamily="34" charset="0"/>
      <p:regular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0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5886eb39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5886eb39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0ef2402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40ef2402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5886eb39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5886eb39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1944138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1944138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905bfe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905bfe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905bfe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905bfe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101c5c6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101c5c6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c211347db_3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c211347db_3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447e057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447e057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447e057b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447e057b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ba8991bc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ba8991bc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447e057b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447e057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47e057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8447e057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447e057b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8447e057b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447e057b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8447e057b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447e057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8447e057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1c8bf5b5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1c8bf5b5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4ba21e00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4ba21e005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4ba21e005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4ba21e005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4ba21e005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4ba21e005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3246d8b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3246d8b2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1944138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1944138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e8ada57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e8ada57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30bd8b0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30bd8b0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16c062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16c062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1980c0c7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1980c0c7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886eb3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5886eb3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197dbb3d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197dbb3d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rgbClr val="0000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n2.scholastic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n2.scholastic.com/etc/classroom-magazines/reader.html?id=12-0303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n2.scholastic.com/content/dam/classroom-magazines/sn2/issues/2019-20/050320/SN2-050120-Trampoline-SKILL-ReadChkPn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n2.scholastic.com/content/dam/classroom-magazines/sn2/issues/2019-20/050320/SN2-050120-Trampoline-Activity-Printable.pdf" TargetMode="External"/><Relationship Id="rId4" Type="http://schemas.openxmlformats.org/officeDocument/2006/relationships/hyperlink" Target="https://sn2.scholastic.com/content/dam/classroom-magazines/sn2/issues/2019-20/050320/SN2-050120-Trampoline-SKILL-Vocab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n2.scholastic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n2.scholastic.com/etc/classroom-magazines/reader.html?id=12-03032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n2.scholastic.com/content/dam/classroom-magazines/sn2/issues/2019-20/050420/SN2-050120-Olympics-SKILL-ReadChkPn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n2.scholastic.com/content/dam/classroom-magazines/sn2/issues/2019-20/050420/SN2-050120-Olympics-Activity-Printable.pdf" TargetMode="External"/><Relationship Id="rId5" Type="http://schemas.openxmlformats.org/officeDocument/2006/relationships/hyperlink" Target="https://sn2.scholastic.com/content/dam/classroom-magazines/sn2/issues/2019-20/050420/SN2-050120-Olympics-SKILL-Read&amp;Think.pdf" TargetMode="External"/><Relationship Id="rId4" Type="http://schemas.openxmlformats.org/officeDocument/2006/relationships/hyperlink" Target="https://sn2.scholastic.com/content/dam/classroom-magazines/sn2/issues/2019-20/050420/SN2-050120-Olympics-SKILL-Vocab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s/second-grade/addition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oftschools.com/math/subtraction/3_digit_subtraction/3_digit_subtraction_with_regrouping/" TargetMode="External"/><Relationship Id="rId5" Type="http://schemas.openxmlformats.org/officeDocument/2006/relationships/hyperlink" Target="https://www.turtlediary.com/games/second-grade/subtraction.html" TargetMode="External"/><Relationship Id="rId4" Type="http://schemas.openxmlformats.org/officeDocument/2006/relationships/hyperlink" Target="https://www.softschools.com/math/addition/3_digit_addition/3_digit_addition_with_regroupin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3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Dose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Grade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9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46642">
            <a:off x="-782773" y="693825"/>
            <a:ext cx="4142997" cy="2518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08285" flipH="1">
            <a:off x="5774905" y="720398"/>
            <a:ext cx="4320617" cy="26262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Language Arts</a:t>
            </a:r>
            <a:endParaRPr sz="720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2265975"/>
            <a:ext cx="85206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444444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L.2  </a:t>
            </a:r>
            <a:r>
              <a:rPr lang="en" sz="240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Demonstrate command of the conventions of standard English grammar and usage when writing or speaking.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Parts of Speech, Capitalization &amp; Punctuation</a:t>
            </a:r>
            <a:endParaRPr sz="270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75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Read each sentence.  Correct the mistakes and label the parts of speech.</a:t>
            </a:r>
            <a:endParaRPr sz="20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samantha and rachel came with me to central park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john gave them to the mrs. simmons yesterday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would mom join us for a movie at malco tomorrow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susan bought beautiful roses for her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wow, he jumped from the airplane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my teacher read that funny book to us</a:t>
            </a:r>
            <a:endParaRPr sz="24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Scholastic News</a:t>
            </a: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216600" y="1296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 to this website:   </a:t>
            </a:r>
            <a:r>
              <a:rPr lang="en" u="sng">
                <a:solidFill>
                  <a:srgbClr val="000000"/>
                </a:solidFill>
                <a:hlinkClick r:id="rId3"/>
              </a:rPr>
              <a:t>https://sn2.scholastic.com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Click log in as a student. The password is gb2019.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 to the issue:  </a:t>
            </a:r>
            <a:r>
              <a:rPr lang="en" u="sng">
                <a:solidFill>
                  <a:srgbClr val="000000"/>
                </a:solidFill>
              </a:rPr>
              <a:t>Bounce </a:t>
            </a:r>
            <a:r>
              <a:rPr lang="en">
                <a:solidFill>
                  <a:srgbClr val="000000"/>
                </a:solidFill>
              </a:rPr>
              <a:t>Click explore.  You need to be sure you are using the May issues.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Be sure to watch the videos and play the game!!!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4"/>
              </a:rPr>
              <a:t>ps://sn2.scholastic.com/etc/classroom-magazines/reader.html?id=12-030320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from scholastic news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https://sn2.scholastic.com/content/dam/classroom-magazines/sn2/issues/2019-20/050320/SN2-050120-Trampoline-SKILL-ReadChkPnt.pdf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https://sn2.scholastic.com/content/dam/classroom-magazines/sn2/issues/2019-20/050320/SN2-050120-Trampoline-SKILL-Vocab.pdf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https://sn2.scholastic.com/content/dam/classroom-magazines/sn2/issues/2019-20/050320/SN2-050120-Trampoline-Activity-Printable.pdf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Scholastic News</a:t>
            </a: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216600" y="1296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 to this website:   </a:t>
            </a:r>
            <a:r>
              <a:rPr lang="en" u="sng">
                <a:solidFill>
                  <a:srgbClr val="000000"/>
                </a:solidFill>
                <a:hlinkClick r:id="rId3"/>
              </a:rPr>
              <a:t>https://sn2.scholastic.com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Click log in as a student. The password is gb2019.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 to the issue:  </a:t>
            </a:r>
            <a:r>
              <a:rPr lang="en" u="sng">
                <a:solidFill>
                  <a:srgbClr val="000000"/>
                </a:solidFill>
              </a:rPr>
              <a:t>The Girl with Olympic Dreams </a:t>
            </a:r>
            <a:r>
              <a:rPr lang="en">
                <a:solidFill>
                  <a:srgbClr val="000000"/>
                </a:solidFill>
              </a:rPr>
              <a:t>Click explore.  You need to be sure you are using the May issues.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Be sure to watch the videos and play the game!!!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4"/>
              </a:rPr>
              <a:t>ps://sn2.scholastic.com/etc/classroom-magazines/reader.html?id=12-030320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from scholastic news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https://sn2.scholastic.com/content/dam/classroom-magazines/sn2/issues/2019-20/050420/SN2-050120-Olympics-SKILL-ReadChkPnt.pdf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https://sn2.scholastic.com/content/dam/classroom-magazines/sn2/issues/2019-20/050420/SN2-050120-Olympics-SKILL-Vocab.pdf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https://sn2.scholastic.com/content/dam/classroom-magazines/sn2/issues/2019-20/050420/SN2-050120-Olympics-SKILL-Read&amp;Think.pdf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FUN ACTIVITY: 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https://sn2.scholastic.com/content/dam/classroom-magazines/sn2/issues/2019-20/050420/SN2-050120-Olympics-Activity-Printable.pdf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Writing</a:t>
            </a:r>
            <a:r>
              <a:rPr lang="en"/>
              <a:t> 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274625" y="831575"/>
            <a:ext cx="855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096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82828"/>
                </a:solidFill>
                <a:latin typeface="Georgia"/>
                <a:ea typeface="Georgia"/>
                <a:cs typeface="Georgia"/>
                <a:sym typeface="Georgia"/>
              </a:rPr>
              <a:t>Wild and Wacky</a:t>
            </a:r>
            <a:endParaRPr sz="2400" b="1">
              <a:solidFill>
                <a:srgbClr val="28282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096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2828"/>
                </a:solidFill>
                <a:latin typeface="Georgia"/>
                <a:ea typeface="Georgia"/>
                <a:cs typeface="Georgia"/>
                <a:sym typeface="Georgia"/>
              </a:rPr>
              <a:t>Imagine your class is on a field trip to the zoo and one of the animals starts talking to you. What does he tell you?</a:t>
            </a:r>
            <a:endParaRPr>
              <a:solidFill>
                <a:srgbClr val="28282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   Include the following:</a:t>
            </a:r>
            <a:endParaRPr sz="2400" b="1">
              <a:solidFill>
                <a:srgbClr val="000000"/>
              </a:solidFill>
            </a:endParaRPr>
          </a:p>
          <a:p>
            <a:pPr marL="457200" lvl="0" indent="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 b="1">
                <a:solidFill>
                  <a:srgbClr val="000000"/>
                </a:solidFill>
              </a:rPr>
              <a:t>Hook/topic sentence</a:t>
            </a:r>
            <a:endParaRPr sz="2400" b="1">
              <a:solidFill>
                <a:srgbClr val="000000"/>
              </a:solidFill>
            </a:endParaRPr>
          </a:p>
          <a:p>
            <a:pPr marL="457200" lvl="0" indent="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 b="1">
                <a:solidFill>
                  <a:srgbClr val="000000"/>
                </a:solidFill>
              </a:rPr>
              <a:t>3 to 5 details</a:t>
            </a:r>
            <a:endParaRPr sz="2400" b="1">
              <a:solidFill>
                <a:srgbClr val="000000"/>
              </a:solidFill>
            </a:endParaRPr>
          </a:p>
          <a:p>
            <a:pPr marL="457200" lvl="0" indent="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 b="1">
                <a:solidFill>
                  <a:srgbClr val="000000"/>
                </a:solidFill>
              </a:rPr>
              <a:t>Closing sentence</a:t>
            </a:r>
            <a:endParaRPr sz="2400" b="1">
              <a:solidFill>
                <a:srgbClr val="000000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solidFill>
                <a:srgbClr val="000000"/>
              </a:solidFill>
              <a:highlight>
                <a:schemeClr val="accent3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Math</a:t>
            </a:r>
            <a:endParaRPr sz="20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914400" y="2145014"/>
            <a:ext cx="7315200" cy="27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 do:      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RI 2.8 Describe how reasons support specific points the author makes in a text.</a:t>
            </a:r>
            <a:endParaRPr sz="4800" b="1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accent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chemeClr val="accent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2.NBT.7</a:t>
            </a:r>
            <a:endParaRPr sz="4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use addition and subtraction within 1000. </a:t>
            </a:r>
            <a:endParaRPr sz="6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the following math problems</a:t>
            </a:r>
            <a:endParaRPr sz="3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 rotWithShape="1">
          <a:blip r:embed="rId3">
            <a:alphaModFix/>
          </a:blip>
          <a:srcRect t="21042" b="9944"/>
          <a:stretch/>
        </p:blipFill>
        <p:spPr>
          <a:xfrm>
            <a:off x="1772400" y="1517275"/>
            <a:ext cx="5558925" cy="34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311700" y="485325"/>
            <a:ext cx="8520600" cy="4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Subtract the following problems</a:t>
            </a: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1" name="Google Shape;211;p39"/>
          <p:cNvPicPr preferRelativeResize="0"/>
          <p:nvPr/>
        </p:nvPicPr>
        <p:blipFill rotWithShape="1">
          <a:blip r:embed="rId3">
            <a:alphaModFix/>
          </a:blip>
          <a:srcRect t="17154" b="9537"/>
          <a:stretch/>
        </p:blipFill>
        <p:spPr>
          <a:xfrm>
            <a:off x="1644850" y="1329300"/>
            <a:ext cx="5854300" cy="36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Online Math Games</a:t>
            </a:r>
            <a:endParaRPr sz="6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https://www.turtlediary.com/games/second-grade/addition.html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&lt;a href="https://www.softschools.com/math/addition/3_digit_addition/3_digit_addition_with_regrouping/"&gt;3 Digit Addition with Regrouping&lt;/a&gt;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https://www.turtlediary.com/games/second-grade/subtraction.html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&lt;a href="https://www.softschools.com/math/subtraction/3_digit_subtraction/3_digit_subtraction_with_regrouping/"&gt;3 Digit Subtraction with Regrouping&lt;/a&gt;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 QR code for answers to addition and subtraction problems.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77975" y="484800"/>
            <a:ext cx="8494200" cy="4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</a:t>
            </a:r>
            <a:endParaRPr sz="7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key point is an important idea about a topic. Authors support their key points with reasons.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Read the following selection.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An okapi looks like a mix between many animals. These unique mammals live in Africa. Their bodies are shaped like horses or deer. They have a thick body and four long skinny legs. They have a long neck too. They look like horses and deer, but they aren’t! Okapi also look like a zebra on half of their body. The middle part of their body is covered in dark-brown fur. Their faces and legs are covered with fur that looks just like zebra stripes.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6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175" y="3486650"/>
            <a:ext cx="2482224" cy="16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questions.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23775"/>
            <a:ext cx="8491200" cy="3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AutoNum type="arabicPeriod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author’s point?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AutoNum type="arabicPeriod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one reason the author gives to support this?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AutoNum type="arabicPeriod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another reason the author gives to support this?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Scan the QR code for the answers.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672" y="1907372"/>
            <a:ext cx="2447950" cy="24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282950"/>
            <a:ext cx="8520600" cy="14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IDR TIME</a:t>
            </a:r>
            <a:endParaRPr sz="600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616825"/>
            <a:ext cx="8520600" cy="2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Students read independently for 20 minutes on Raz-Kids, Epic, or book from home!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Ask yourself: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Who are the characters?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What is the setting?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What is the plot of the story? (beginning, middle and end)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What is the problem?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What is the solution?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How can you relate what you already know to the story?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How does the story you read compare to another story?  Contrast?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159075"/>
            <a:ext cx="85206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Spelling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9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disinfect</a:t>
            </a:r>
            <a:endParaRPr sz="3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dislocate</a:t>
            </a:r>
            <a:endParaRPr sz="3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disarm</a:t>
            </a:r>
            <a:endParaRPr sz="3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dislike</a:t>
            </a:r>
            <a:endParaRPr sz="3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distrust</a:t>
            </a:r>
            <a:endParaRPr sz="3000">
              <a:solidFill>
                <a:schemeClr val="accent3"/>
              </a:solidFill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4440900" y="1281175"/>
            <a:ext cx="40431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overstay</a:t>
            </a:r>
            <a:endParaRPr sz="3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overlook</a:t>
            </a:r>
            <a:endParaRPr sz="3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oversleep</a:t>
            </a:r>
            <a:endParaRPr sz="3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unsafe</a:t>
            </a:r>
            <a:endParaRPr sz="3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unlike</a:t>
            </a:r>
            <a:endParaRPr sz="3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159075"/>
            <a:ext cx="85206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Spelling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0"/>
          </a:p>
        </p:txBody>
      </p:sp>
      <p:sp>
        <p:nvSpPr>
          <p:cNvPr id="108" name="Google Shape;108;p21"/>
          <p:cNvSpPr txBox="1"/>
          <p:nvPr/>
        </p:nvSpPr>
        <p:spPr>
          <a:xfrm>
            <a:off x="555288" y="1267775"/>
            <a:ext cx="80334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02" y="0"/>
            <a:ext cx="81243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00" y="0"/>
            <a:ext cx="81243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955" y="0"/>
            <a:ext cx="72750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On-screen Show (16:9)</PresentationFormat>
  <Paragraphs>102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Alfa Slab One</vt:lpstr>
      <vt:lpstr>Calibri</vt:lpstr>
      <vt:lpstr>Verdana</vt:lpstr>
      <vt:lpstr>Impact</vt:lpstr>
      <vt:lpstr>Proxima Nova</vt:lpstr>
      <vt:lpstr>Comic Sans MS</vt:lpstr>
      <vt:lpstr>Georgia</vt:lpstr>
      <vt:lpstr>Arial</vt:lpstr>
      <vt:lpstr>Gameday</vt:lpstr>
      <vt:lpstr>Daily Dose  Of  Second Grade  Week 9</vt:lpstr>
      <vt:lpstr>What Can I do:      </vt:lpstr>
      <vt:lpstr>READING A key point is an important idea about a topic. Authors support their key points with reasons.</vt:lpstr>
      <vt:lpstr>Read the following selection.</vt:lpstr>
      <vt:lpstr>Answer the questions. </vt:lpstr>
      <vt:lpstr>ANSWERS</vt:lpstr>
      <vt:lpstr>IDR TIME</vt:lpstr>
      <vt:lpstr>Spelling </vt:lpstr>
      <vt:lpstr>Spelling </vt:lpstr>
      <vt:lpstr>Language Arts</vt:lpstr>
      <vt:lpstr>Parts of Speech, Capitalization &amp; Punctuation</vt:lpstr>
      <vt:lpstr>Scholastic News </vt:lpstr>
      <vt:lpstr>Questions from scholastic news</vt:lpstr>
      <vt:lpstr>Scholastic News </vt:lpstr>
      <vt:lpstr>Questions from scholastic news</vt:lpstr>
      <vt:lpstr>Writing </vt:lpstr>
      <vt:lpstr>Math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2.NBT.7 I can use addition and subtraction within 1000. </vt:lpstr>
      <vt:lpstr> Add the following math problems  </vt:lpstr>
      <vt:lpstr>Subtract the following problems </vt:lpstr>
      <vt:lpstr>Online Math Games https://www.turtlediary.com/games/second-grade/addition.html  &lt;a href="https://www.softschools.com/math/addition/3_digit_addition/3_digit_addition_with_regrouping/"&gt;3 Digit Addition with Regrouping&lt;/a&gt;  https://www.turtlediary.com/games/second-grade/subtraction.html  &lt;a href="https://www.softschools.com/math/subtraction/3_digit_subtraction/3_digit_subtraction_with_regrouping/"&gt;3 Digit Subtraction with Regrouping&lt;/a&gt; 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Dose  Of  Second Grade  Week 9</dc:title>
  <dc:creator>Stephanie Benton</dc:creator>
  <cp:lastModifiedBy>Stephanie Benton</cp:lastModifiedBy>
  <cp:revision>1</cp:revision>
  <dcterms:modified xsi:type="dcterms:W3CDTF">2020-05-15T19:52:06Z</dcterms:modified>
</cp:coreProperties>
</file>