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EB9A453-8141-48FC-B3A8-DC95C1CFB596}"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EB9A453-8141-48FC-B3A8-DC95C1CFB596}"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B9A453-8141-48FC-B3A8-DC95C1CFB596}"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A38B2CF8-2D6E-4C3A-A3E9-BBBF1197C52F}" type="datetimeFigureOut">
              <a:rPr lang="en-US" smtClean="0"/>
              <a:pPr/>
              <a:t>11/16/2020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EB9A453-8141-48FC-B3A8-DC95C1CFB596}"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38B2CF8-2D6E-4C3A-A3E9-BBBF1197C52F}" type="datetimeFigureOut">
              <a:rPr lang="en-US" smtClean="0"/>
              <a:pPr/>
              <a:t>11/16/2020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EB9A453-8141-48FC-B3A8-DC95C1CFB596}"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09600"/>
            <a:ext cx="8458200" cy="1222375"/>
          </a:xfrm>
        </p:spPr>
        <p:txBody>
          <a:bodyPr/>
          <a:lstStyle/>
          <a:p>
            <a:r>
              <a:rPr lang="en-US" dirty="0" smtClean="0"/>
              <a:t>Fluency Activity </a:t>
            </a:r>
            <a:endParaRPr lang="en-US" dirty="0"/>
          </a:p>
        </p:txBody>
      </p:sp>
      <p:sp>
        <p:nvSpPr>
          <p:cNvPr id="3" name="Subtitle 2"/>
          <p:cNvSpPr>
            <a:spLocks noGrp="1"/>
          </p:cNvSpPr>
          <p:nvPr>
            <p:ph type="subTitle" idx="1"/>
          </p:nvPr>
        </p:nvSpPr>
        <p:spPr>
          <a:xfrm>
            <a:off x="1371600" y="1905000"/>
            <a:ext cx="6400800" cy="4724400"/>
          </a:xfrm>
        </p:spPr>
        <p:txBody>
          <a:bodyPr>
            <a:noAutofit/>
          </a:bodyPr>
          <a:lstStyle/>
          <a:p>
            <a:r>
              <a:rPr lang="en-US" sz="3600" dirty="0" smtClean="0"/>
              <a:t>Directions:</a:t>
            </a:r>
          </a:p>
          <a:p>
            <a:r>
              <a:rPr lang="en-US" sz="3600" dirty="0" smtClean="0"/>
              <a:t>Students read 1 minute silently</a:t>
            </a:r>
          </a:p>
          <a:p>
            <a:r>
              <a:rPr lang="en-US" sz="3600" dirty="0" smtClean="0"/>
              <a:t>Student and teacher read together aloud</a:t>
            </a:r>
          </a:p>
          <a:p>
            <a:r>
              <a:rPr lang="en-US" sz="3600" dirty="0" smtClean="0"/>
              <a:t>Students read 1 minute silently</a:t>
            </a:r>
          </a:p>
          <a:p>
            <a:r>
              <a:rPr lang="en-US" sz="3600" dirty="0" smtClean="0"/>
              <a:t>This will be time </a:t>
            </a:r>
            <a:endParaRPr lang="en-US" sz="3600"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pPr algn="ctr"/>
            <a:r>
              <a:rPr lang="en-US" sz="9600" dirty="0" smtClean="0">
                <a:latin typeface="Times New Roman" pitchFamily="18" charset="0"/>
                <a:cs typeface="Times New Roman" pitchFamily="18" charset="0"/>
              </a:rPr>
              <a:t>IS</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r>
              <a:rPr lang="en-US" sz="9600" dirty="0" smtClean="0">
                <a:latin typeface="Times New Roman" pitchFamily="18" charset="0"/>
                <a:cs typeface="Times New Roman" pitchFamily="18" charset="0"/>
              </a:rPr>
              <a:t>Study </a:t>
            </a:r>
            <a:r>
              <a:rPr lang="en-US" sz="9600" dirty="0" err="1" smtClean="0">
                <a:latin typeface="Times New Roman" pitchFamily="18" charset="0"/>
                <a:cs typeface="Times New Roman" pitchFamily="18" charset="0"/>
              </a:rPr>
              <a:t>Study</a:t>
            </a:r>
            <a:r>
              <a:rPr lang="en-US" sz="9600" dirty="0" smtClean="0">
                <a:latin typeface="Times New Roman" pitchFamily="18" charset="0"/>
                <a:cs typeface="Times New Roman" pitchFamily="18" charset="0"/>
              </a:rPr>
              <a:t/>
            </a:r>
            <a:br>
              <a:rPr lang="en-US" sz="9600" dirty="0" smtClean="0">
                <a:latin typeface="Times New Roman" pitchFamily="18" charset="0"/>
                <a:cs typeface="Times New Roman" pitchFamily="18" charset="0"/>
              </a:rPr>
            </a:br>
            <a:r>
              <a:rPr lang="en-US" sz="9600" dirty="0" err="1" smtClean="0">
                <a:latin typeface="Times New Roman" pitchFamily="18" charset="0"/>
                <a:cs typeface="Times New Roman" pitchFamily="18" charset="0"/>
              </a:rPr>
              <a:t>sTUDY</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Skateboarding</a:t>
            </a:r>
            <a:endParaRPr lang="en-US" dirty="0"/>
          </a:p>
        </p:txBody>
      </p:sp>
      <p:sp>
        <p:nvSpPr>
          <p:cNvPr id="3" name="Content Placeholder 2"/>
          <p:cNvSpPr>
            <a:spLocks noGrp="1"/>
          </p:cNvSpPr>
          <p:nvPr>
            <p:ph idx="1"/>
          </p:nvPr>
        </p:nvSpPr>
        <p:spPr>
          <a:xfrm>
            <a:off x="457200" y="1066800"/>
            <a:ext cx="8229600" cy="5562600"/>
          </a:xfrm>
        </p:spPr>
        <p:txBody>
          <a:bodyPr>
            <a:noAutofit/>
          </a:bodyPr>
          <a:lstStyle/>
          <a:p>
            <a:r>
              <a:rPr lang="en-US" sz="2000" dirty="0" smtClean="0"/>
              <a:t>Surfers use boards to ride ocean waves. However, when the waves are too small, surfers can’t surf. In the 1950s, surfers took wheels from roller skates and attached them to a flat board to create the first skateboard. The new sport of sidewalk surfing was called skateboarding. With a skateboard, surfers could “surf” without waves, and even without water.</a:t>
            </a:r>
          </a:p>
          <a:p>
            <a:endParaRPr lang="en-US" sz="2000" dirty="0" smtClean="0"/>
          </a:p>
          <a:p>
            <a:r>
              <a:rPr lang="en-US" sz="2000" dirty="0" smtClean="0"/>
              <a:t>Early skateboards worked well only on smooth surfaces, their metal and clay wheels didn’t work well on rough surfaces. Today, skateboards wheels are made of softer materials. These softer wheels make it possible to skateboard on almost any surface. They also make it possible for skateboarders to jump curb, to turn, and to spin. Skill at skateboarding requires a lot of practice. Skateboarders keep from getting hurt by wearing helmets and pads.</a:t>
            </a:r>
          </a:p>
          <a:p>
            <a:pPr lvl="1"/>
            <a:endParaRPr lang="en-US" sz="20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Sight Words	</a:t>
            </a:r>
            <a:endParaRPr lang="en-US" dirty="0"/>
          </a:p>
        </p:txBody>
      </p:sp>
      <p:sp>
        <p:nvSpPr>
          <p:cNvPr id="3" name="Content Placeholder 2"/>
          <p:cNvSpPr>
            <a:spLocks noGrp="1"/>
          </p:cNvSpPr>
          <p:nvPr>
            <p:ph idx="1"/>
          </p:nvPr>
        </p:nvSpPr>
        <p:spPr/>
        <p:txBody>
          <a:bodyPr/>
          <a:lstStyle/>
          <a:p>
            <a:r>
              <a:rPr lang="en-US" dirty="0" smtClean="0"/>
              <a:t>Read the sight words with the </a:t>
            </a:r>
            <a:r>
              <a:rPr lang="en-US" dirty="0" smtClean="0"/>
              <a:t>teacher/parent. </a:t>
            </a:r>
            <a:endParaRPr lang="en-US" dirty="0"/>
          </a:p>
          <a:p>
            <a:r>
              <a:rPr lang="en-US" dirty="0" smtClean="0"/>
              <a:t>We will read them quickly.</a:t>
            </a:r>
          </a:p>
          <a:p>
            <a:r>
              <a:rPr lang="en-US" dirty="0" smtClean="0"/>
              <a:t>We will read them at least three times.</a:t>
            </a:r>
          </a:p>
          <a:p>
            <a:r>
              <a:rPr lang="en-US" dirty="0" smtClean="0"/>
              <a:t>We are looking for accuracy and speed.</a:t>
            </a:r>
          </a:p>
          <a:p>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ctr"/>
            <a:r>
              <a:rPr lang="en-US" sz="9600" dirty="0" smtClean="0">
                <a:latin typeface="Times New Roman" pitchFamily="18" charset="0"/>
                <a:cs typeface="Times New Roman" pitchFamily="18" charset="0"/>
              </a:rPr>
              <a:t>THE</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a:bodyPr>
          <a:lstStyle/>
          <a:p>
            <a:pPr algn="ctr"/>
            <a:r>
              <a:rPr lang="en-US" sz="9600" dirty="0" smtClean="0">
                <a:latin typeface="Times New Roman" pitchFamily="18" charset="0"/>
                <a:cs typeface="Times New Roman" pitchFamily="18" charset="0"/>
              </a:rPr>
              <a:t>OF</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normAutofit/>
          </a:bodyPr>
          <a:lstStyle/>
          <a:p>
            <a:pPr algn="ctr"/>
            <a:r>
              <a:rPr lang="en-US" sz="9600" dirty="0" smtClean="0">
                <a:latin typeface="Times New Roman" pitchFamily="18" charset="0"/>
                <a:cs typeface="Times New Roman" pitchFamily="18" charset="0"/>
              </a:rPr>
              <a:t>AND</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16562"/>
          </a:xfrm>
        </p:spPr>
        <p:txBody>
          <a:bodyPr>
            <a:normAutofit/>
          </a:bodyPr>
          <a:lstStyle/>
          <a:p>
            <a:pPr algn="ctr"/>
            <a:r>
              <a:rPr lang="en-US" sz="9600" dirty="0">
                <a:latin typeface="Times New Roman" pitchFamily="18" charset="0"/>
                <a:cs typeface="Times New Roman" pitchFamily="18" charset="0"/>
              </a:rPr>
              <a:t>A</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p:spPr>
        <p:txBody>
          <a:bodyPr>
            <a:normAutofit/>
          </a:bodyPr>
          <a:lstStyle/>
          <a:p>
            <a:pPr algn="ctr"/>
            <a:r>
              <a:rPr lang="en-US" sz="9600" dirty="0" smtClean="0">
                <a:latin typeface="Times New Roman" pitchFamily="18" charset="0"/>
                <a:cs typeface="Times New Roman" pitchFamily="18" charset="0"/>
              </a:rPr>
              <a:t>TO</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pPr algn="ctr"/>
            <a:r>
              <a:rPr lang="en-US" sz="9600" dirty="0" smtClean="0">
                <a:latin typeface="Times New Roman" pitchFamily="18" charset="0"/>
                <a:cs typeface="Times New Roman" pitchFamily="18" charset="0"/>
              </a:rPr>
              <a:t>IN</a:t>
            </a:r>
            <a:endParaRPr lang="en-US" sz="9600" dirty="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462</TotalTime>
  <Words>220</Words>
  <Application>Microsoft Office PowerPoint</Application>
  <PresentationFormat>On-screen Show (4:3)</PresentationFormat>
  <Paragraphs>23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Fluency Activity </vt:lpstr>
      <vt:lpstr>Skateboarding</vt:lpstr>
      <vt:lpstr>Sight Words </vt:lpstr>
      <vt:lpstr>THE</vt:lpstr>
      <vt:lpstr>OF</vt:lpstr>
      <vt:lpstr>AND</vt:lpstr>
      <vt:lpstr>A</vt:lpstr>
      <vt:lpstr>TO</vt:lpstr>
      <vt:lpstr>IN</vt:lpstr>
      <vt:lpstr>IS</vt:lpstr>
      <vt:lpstr>Study Study sTUDY</vt:lpstr>
    </vt:vector>
  </TitlesOfParts>
  <Company>Holly Springs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Fluency Activity</dc:title>
  <dc:creator>kgroves</dc:creator>
  <cp:lastModifiedBy>kgroves</cp:lastModifiedBy>
  <cp:revision>49</cp:revision>
  <dcterms:created xsi:type="dcterms:W3CDTF">2020-11-11T16:06:58Z</dcterms:created>
  <dcterms:modified xsi:type="dcterms:W3CDTF">2020-11-17T05:11:39Z</dcterms:modified>
</cp:coreProperties>
</file>