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6858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ockwel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CD2"/>
          </a:solidFill>
        </a:fill>
      </a:tcStyle>
    </a:wholeTbl>
    <a:band2H>
      <a:tcTxStyle b="def" i="def"/>
      <a:tcStyle>
        <a:tcBdr/>
        <a:fill>
          <a:solidFill>
            <a:srgbClr val="EAE7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D"/>
          </a:solidFill>
        </a:fill>
      </a:tcStyle>
    </a:wholeTbl>
    <a:band2H>
      <a:tcTxStyle b="def" i="def"/>
      <a:tcStyle>
        <a:tcBdr/>
        <a:fill>
          <a:solidFill>
            <a:srgbClr val="EAEA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FCA"/>
          </a:solidFill>
        </a:fill>
      </a:tcStyle>
    </a:wholeTbl>
    <a:band2H>
      <a:tcTxStyle b="def" i="def"/>
      <a:tcStyle>
        <a:tcBdr/>
        <a:fill>
          <a:solidFill>
            <a:srgbClr val="F0F0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Rockwell"/>
      </a:defRPr>
    </a:lvl1pPr>
    <a:lvl2pPr indent="228600" latinLnBrk="0">
      <a:defRPr sz="1200">
        <a:latin typeface="+mj-lt"/>
        <a:ea typeface="+mj-ea"/>
        <a:cs typeface="+mj-cs"/>
        <a:sym typeface="Rockwell"/>
      </a:defRPr>
    </a:lvl2pPr>
    <a:lvl3pPr indent="457200" latinLnBrk="0">
      <a:defRPr sz="1200">
        <a:latin typeface="+mj-lt"/>
        <a:ea typeface="+mj-ea"/>
        <a:cs typeface="+mj-cs"/>
        <a:sym typeface="Rockwell"/>
      </a:defRPr>
    </a:lvl3pPr>
    <a:lvl4pPr indent="685800" latinLnBrk="0">
      <a:defRPr sz="1200">
        <a:latin typeface="+mj-lt"/>
        <a:ea typeface="+mj-ea"/>
        <a:cs typeface="+mj-cs"/>
        <a:sym typeface="Rockwell"/>
      </a:defRPr>
    </a:lvl4pPr>
    <a:lvl5pPr indent="914400" latinLnBrk="0">
      <a:defRPr sz="1200">
        <a:latin typeface="+mj-lt"/>
        <a:ea typeface="+mj-ea"/>
        <a:cs typeface="+mj-cs"/>
        <a:sym typeface="Rockwell"/>
      </a:defRPr>
    </a:lvl5pPr>
    <a:lvl6pPr indent="1143000" latinLnBrk="0">
      <a:defRPr sz="1200">
        <a:latin typeface="+mj-lt"/>
        <a:ea typeface="+mj-ea"/>
        <a:cs typeface="+mj-cs"/>
        <a:sym typeface="Rockwell"/>
      </a:defRPr>
    </a:lvl6pPr>
    <a:lvl7pPr indent="1371600" latinLnBrk="0">
      <a:defRPr sz="1200">
        <a:latin typeface="+mj-lt"/>
        <a:ea typeface="+mj-ea"/>
        <a:cs typeface="+mj-cs"/>
        <a:sym typeface="Rockwell"/>
      </a:defRPr>
    </a:lvl7pPr>
    <a:lvl8pPr indent="1600200" latinLnBrk="0">
      <a:defRPr sz="1200">
        <a:latin typeface="+mj-lt"/>
        <a:ea typeface="+mj-ea"/>
        <a:cs typeface="+mj-cs"/>
        <a:sym typeface="Rockwell"/>
      </a:defRPr>
    </a:lvl8pPr>
    <a:lvl9pPr indent="1828800" latinLnBrk="0">
      <a:defRPr sz="1200">
        <a:latin typeface="+mj-lt"/>
        <a:ea typeface="+mj-ea"/>
        <a:cs typeface="+mj-cs"/>
        <a:sym typeface="Rockwel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/>
          <p:nvPr>
            <p:ph type="title"/>
          </p:nvPr>
        </p:nvSpPr>
        <p:spPr>
          <a:xfrm>
            <a:off x="3600450" y="6166224"/>
            <a:ext cx="3028950" cy="12446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3600450" y="7416799"/>
            <a:ext cx="3028950" cy="9980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Rectangle 6"/>
          <p:cNvSpPr/>
          <p:nvPr/>
        </p:nvSpPr>
        <p:spPr>
          <a:xfrm>
            <a:off x="211930" y="304800"/>
            <a:ext cx="3176590" cy="55839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Rectangle 7"/>
          <p:cNvSpPr/>
          <p:nvPr/>
        </p:nvSpPr>
        <p:spPr>
          <a:xfrm>
            <a:off x="5101828" y="304799"/>
            <a:ext cx="1543051" cy="271881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" name="Rectangle 9"/>
          <p:cNvSpPr/>
          <p:nvPr/>
        </p:nvSpPr>
        <p:spPr>
          <a:xfrm>
            <a:off x="3468291" y="3169920"/>
            <a:ext cx="1543051" cy="27188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TextBox 14"/>
          <p:cNvSpPr txBox="1"/>
          <p:nvPr/>
        </p:nvSpPr>
        <p:spPr>
          <a:xfrm>
            <a:off x="318668" y="233082"/>
            <a:ext cx="309983" cy="688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54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0" name="Rectangle 10"/>
          <p:cNvSpPr/>
          <p:nvPr/>
        </p:nvSpPr>
        <p:spPr>
          <a:xfrm>
            <a:off x="3468291" y="304799"/>
            <a:ext cx="1543051" cy="271881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Rectangle 11"/>
          <p:cNvSpPr/>
          <p:nvPr/>
        </p:nvSpPr>
        <p:spPr>
          <a:xfrm>
            <a:off x="5101828" y="3169920"/>
            <a:ext cx="1543051" cy="271881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3314700" y="8231716"/>
            <a:ext cx="1600200" cy="4868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7"/>
          <p:cNvSpPr/>
          <p:nvPr/>
        </p:nvSpPr>
        <p:spPr>
          <a:xfrm>
            <a:off x="6125135" y="376765"/>
            <a:ext cx="514351" cy="2133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TextBox 9"/>
          <p:cNvSpPr txBox="1"/>
          <p:nvPr/>
        </p:nvSpPr>
        <p:spPr>
          <a:xfrm>
            <a:off x="167388" y="304799"/>
            <a:ext cx="195683" cy="4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6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377190" y="2647950"/>
            <a:ext cx="2743061" cy="26212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5"/>
          <p:cNvSpPr/>
          <p:nvPr/>
        </p:nvSpPr>
        <p:spPr>
          <a:xfrm>
            <a:off x="6125135" y="376765"/>
            <a:ext cx="514351" cy="2133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TextBox 7"/>
          <p:cNvSpPr txBox="1"/>
          <p:nvPr/>
        </p:nvSpPr>
        <p:spPr>
          <a:xfrm>
            <a:off x="167388" y="304799"/>
            <a:ext cx="195683" cy="4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6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4"/>
          <p:cNvSpPr/>
          <p:nvPr/>
        </p:nvSpPr>
        <p:spPr>
          <a:xfrm>
            <a:off x="6125135" y="376765"/>
            <a:ext cx="514351" cy="4029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7"/>
          <p:cNvSpPr/>
          <p:nvPr/>
        </p:nvSpPr>
        <p:spPr>
          <a:xfrm>
            <a:off x="211932" y="304800"/>
            <a:ext cx="2588419" cy="846031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Title Text"/>
          <p:cNvSpPr txBox="1"/>
          <p:nvPr>
            <p:ph type="title"/>
          </p:nvPr>
        </p:nvSpPr>
        <p:spPr>
          <a:xfrm>
            <a:off x="285416" y="3429000"/>
            <a:ext cx="2441449" cy="1549400"/>
          </a:xfrm>
          <a:prstGeom prst="rect">
            <a:avLst/>
          </a:prstGeom>
        </p:spPr>
        <p:txBody>
          <a:bodyPr anchor="b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idx="1"/>
          </p:nvPr>
        </p:nvSpPr>
        <p:spPr>
          <a:xfrm>
            <a:off x="3126582" y="364066"/>
            <a:ext cx="3448049" cy="780415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Text Placeholder 3"/>
          <p:cNvSpPr/>
          <p:nvPr>
            <p:ph type="body" sz="quarter" idx="13"/>
          </p:nvPr>
        </p:nvSpPr>
        <p:spPr>
          <a:xfrm>
            <a:off x="285819" y="4978401"/>
            <a:ext cx="2441450" cy="318981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158" name="TextBox 8"/>
          <p:cNvSpPr txBox="1"/>
          <p:nvPr/>
        </p:nvSpPr>
        <p:spPr>
          <a:xfrm>
            <a:off x="318668" y="233082"/>
            <a:ext cx="309983" cy="688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54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3314700" y="8231716"/>
            <a:ext cx="1600200" cy="4868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0"/>
          <p:cNvSpPr/>
          <p:nvPr/>
        </p:nvSpPr>
        <p:spPr>
          <a:xfrm>
            <a:off x="6125135" y="376765"/>
            <a:ext cx="514351" cy="4029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Title Text"/>
          <p:cNvSpPr txBox="1"/>
          <p:nvPr>
            <p:ph type="title"/>
          </p:nvPr>
        </p:nvSpPr>
        <p:spPr>
          <a:xfrm>
            <a:off x="3127052" y="4165600"/>
            <a:ext cx="2923705" cy="1162051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68" name="Picture Placeholder 2"/>
          <p:cNvSpPr/>
          <p:nvPr>
            <p:ph type="pic" sz="half" idx="13"/>
          </p:nvPr>
        </p:nvSpPr>
        <p:spPr>
          <a:xfrm>
            <a:off x="208428" y="304800"/>
            <a:ext cx="2595496" cy="84603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9" name="Body Level One…"/>
          <p:cNvSpPr txBox="1"/>
          <p:nvPr>
            <p:ph type="body" sz="quarter" idx="1"/>
          </p:nvPr>
        </p:nvSpPr>
        <p:spPr>
          <a:xfrm>
            <a:off x="3127052" y="5327648"/>
            <a:ext cx="2923705" cy="2863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400"/>
            </a:lvl1pPr>
            <a:lvl2pPr marL="0" indent="457200">
              <a:spcBef>
                <a:spcPts val="600"/>
              </a:spcBef>
              <a:buClrTx/>
              <a:buSzTx/>
              <a:buNone/>
              <a:defRPr sz="1400"/>
            </a:lvl2pPr>
            <a:lvl3pPr marL="0" indent="914400">
              <a:spcBef>
                <a:spcPts val="600"/>
              </a:spcBef>
              <a:buClrTx/>
              <a:buSzTx/>
              <a:buNone/>
              <a:defRPr sz="1400"/>
            </a:lvl3pPr>
            <a:lvl4pPr marL="0" indent="1371600">
              <a:spcBef>
                <a:spcPts val="600"/>
              </a:spcBef>
              <a:buClrTx/>
              <a:buSzTx/>
              <a:buNone/>
              <a:defRPr sz="1400"/>
            </a:lvl4pPr>
            <a:lvl5pPr marL="0" indent="1828800">
              <a:spcBef>
                <a:spcPts val="6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Box 9"/>
          <p:cNvSpPr txBox="1"/>
          <p:nvPr/>
        </p:nvSpPr>
        <p:spPr>
          <a:xfrm>
            <a:off x="2992583" y="4494307"/>
            <a:ext cx="165427" cy="30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rgbClr val="B870B8"/>
                </a:solidFill>
              </a:defRPr>
            </a:lvl1pPr>
          </a:lstStyle>
          <a:p>
            <a:pPr/>
            <a:r>
              <a:t>+ 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/>
          <p:nvPr>
            <p:ph type="title"/>
          </p:nvPr>
        </p:nvSpPr>
        <p:spPr>
          <a:xfrm>
            <a:off x="379878" y="5898775"/>
            <a:ext cx="4643370" cy="1111625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79" name="Picture Placeholder 2"/>
          <p:cNvSpPr/>
          <p:nvPr>
            <p:ph type="pic" idx="13"/>
          </p:nvPr>
        </p:nvSpPr>
        <p:spPr>
          <a:xfrm>
            <a:off x="208428" y="304800"/>
            <a:ext cx="4783794" cy="55839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0" name="Body Level One…"/>
          <p:cNvSpPr txBox="1"/>
          <p:nvPr>
            <p:ph type="body" sz="quarter" idx="1"/>
          </p:nvPr>
        </p:nvSpPr>
        <p:spPr>
          <a:xfrm>
            <a:off x="379878" y="7010399"/>
            <a:ext cx="4643370" cy="11811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Rectangle 7"/>
          <p:cNvSpPr/>
          <p:nvPr/>
        </p:nvSpPr>
        <p:spPr>
          <a:xfrm>
            <a:off x="5101828" y="304799"/>
            <a:ext cx="1543051" cy="271881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Rectangle 8"/>
          <p:cNvSpPr/>
          <p:nvPr/>
        </p:nvSpPr>
        <p:spPr>
          <a:xfrm>
            <a:off x="5101828" y="3169920"/>
            <a:ext cx="1543051" cy="271881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TextBox 9"/>
          <p:cNvSpPr txBox="1"/>
          <p:nvPr/>
        </p:nvSpPr>
        <p:spPr>
          <a:xfrm>
            <a:off x="245409" y="6177055"/>
            <a:ext cx="165427" cy="307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rgbClr val="B870B8"/>
                </a:solidFill>
              </a:defRPr>
            </a:lvl1pPr>
          </a:lstStyle>
          <a:p>
            <a:pPr/>
            <a:r>
              <a:t>+ 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7"/>
          <p:cNvSpPr/>
          <p:nvPr/>
        </p:nvSpPr>
        <p:spPr>
          <a:xfrm>
            <a:off x="211930" y="304800"/>
            <a:ext cx="4790377" cy="846031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Title Text"/>
          <p:cNvSpPr txBox="1"/>
          <p:nvPr>
            <p:ph type="title"/>
          </p:nvPr>
        </p:nvSpPr>
        <p:spPr>
          <a:xfrm>
            <a:off x="285416" y="3429000"/>
            <a:ext cx="4636209" cy="1549400"/>
          </a:xfrm>
          <a:prstGeom prst="rect">
            <a:avLst/>
          </a:prstGeom>
        </p:spPr>
        <p:txBody>
          <a:bodyPr anchor="b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3" name="Body Level One…"/>
          <p:cNvSpPr txBox="1"/>
          <p:nvPr>
            <p:ph type="body" sz="half" idx="1"/>
          </p:nvPr>
        </p:nvSpPr>
        <p:spPr>
          <a:xfrm>
            <a:off x="285820" y="4978401"/>
            <a:ext cx="4634675" cy="31898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TextBox 8"/>
          <p:cNvSpPr txBox="1"/>
          <p:nvPr/>
        </p:nvSpPr>
        <p:spPr>
          <a:xfrm>
            <a:off x="318668" y="233082"/>
            <a:ext cx="309983" cy="688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54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95" name="Rectangle 9"/>
          <p:cNvSpPr/>
          <p:nvPr/>
        </p:nvSpPr>
        <p:spPr>
          <a:xfrm>
            <a:off x="5101828" y="304799"/>
            <a:ext cx="1543051" cy="271881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Picture Placeholder 12"/>
          <p:cNvSpPr/>
          <p:nvPr>
            <p:ph type="pic" sz="quarter" idx="13"/>
          </p:nvPr>
        </p:nvSpPr>
        <p:spPr>
          <a:xfrm>
            <a:off x="5101828" y="3166586"/>
            <a:ext cx="1543051" cy="27188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7" name="Picture Placeholder 12"/>
          <p:cNvSpPr/>
          <p:nvPr>
            <p:ph type="pic" sz="quarter" idx="14"/>
          </p:nvPr>
        </p:nvSpPr>
        <p:spPr>
          <a:xfrm>
            <a:off x="5101828" y="6047232"/>
            <a:ext cx="1543051" cy="27188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7"/>
          <p:cNvSpPr/>
          <p:nvPr/>
        </p:nvSpPr>
        <p:spPr>
          <a:xfrm>
            <a:off x="211930" y="304800"/>
            <a:ext cx="3176590" cy="846031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85416" y="3429000"/>
            <a:ext cx="3012476" cy="1549400"/>
          </a:xfrm>
          <a:prstGeom prst="rect">
            <a:avLst/>
          </a:prstGeom>
        </p:spPr>
        <p:txBody>
          <a:bodyPr anchor="b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7" name="Body Level One…"/>
          <p:cNvSpPr txBox="1"/>
          <p:nvPr>
            <p:ph type="body" sz="quarter" idx="1"/>
          </p:nvPr>
        </p:nvSpPr>
        <p:spPr>
          <a:xfrm>
            <a:off x="285820" y="4978401"/>
            <a:ext cx="3011479" cy="31898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TextBox 8"/>
          <p:cNvSpPr txBox="1"/>
          <p:nvPr/>
        </p:nvSpPr>
        <p:spPr>
          <a:xfrm>
            <a:off x="318668" y="233082"/>
            <a:ext cx="309983" cy="688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54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09" name="Rectangle 9"/>
          <p:cNvSpPr/>
          <p:nvPr/>
        </p:nvSpPr>
        <p:spPr>
          <a:xfrm>
            <a:off x="5101828" y="304799"/>
            <a:ext cx="1543051" cy="271881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0" name="Rectangle 10"/>
          <p:cNvSpPr/>
          <p:nvPr/>
        </p:nvSpPr>
        <p:spPr>
          <a:xfrm>
            <a:off x="3468291" y="6046301"/>
            <a:ext cx="1543051" cy="27188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Picture Placeholder 12"/>
          <p:cNvSpPr/>
          <p:nvPr>
            <p:ph type="pic" sz="quarter" idx="13"/>
          </p:nvPr>
        </p:nvSpPr>
        <p:spPr>
          <a:xfrm>
            <a:off x="3468291" y="304800"/>
            <a:ext cx="1543051" cy="27188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2" name="Picture Placeholder 12"/>
          <p:cNvSpPr/>
          <p:nvPr>
            <p:ph type="pic" sz="quarter" idx="14"/>
          </p:nvPr>
        </p:nvSpPr>
        <p:spPr>
          <a:xfrm>
            <a:off x="3468291" y="3175550"/>
            <a:ext cx="1543051" cy="27188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3" name="Picture Placeholder 12"/>
          <p:cNvSpPr/>
          <p:nvPr>
            <p:ph type="pic" sz="quarter" idx="15"/>
          </p:nvPr>
        </p:nvSpPr>
        <p:spPr>
          <a:xfrm>
            <a:off x="5102352" y="3175548"/>
            <a:ext cx="1543051" cy="55839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10"/>
          <p:cNvSpPr/>
          <p:nvPr/>
        </p:nvSpPr>
        <p:spPr>
          <a:xfrm>
            <a:off x="6125135" y="376765"/>
            <a:ext cx="514351" cy="4029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2" name="Title Text"/>
          <p:cNvSpPr txBox="1"/>
          <p:nvPr>
            <p:ph type="title"/>
          </p:nvPr>
        </p:nvSpPr>
        <p:spPr>
          <a:xfrm>
            <a:off x="3714750" y="4165600"/>
            <a:ext cx="2331721" cy="1162051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223" name="Picture Placeholder 2"/>
          <p:cNvSpPr/>
          <p:nvPr>
            <p:ph type="pic" sz="half" idx="13"/>
          </p:nvPr>
        </p:nvSpPr>
        <p:spPr>
          <a:xfrm>
            <a:off x="208428" y="3153664"/>
            <a:ext cx="3180091" cy="55839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4" name="Body Level One…"/>
          <p:cNvSpPr txBox="1"/>
          <p:nvPr>
            <p:ph type="body" sz="quarter" idx="1"/>
          </p:nvPr>
        </p:nvSpPr>
        <p:spPr>
          <a:xfrm>
            <a:off x="3714750" y="5327648"/>
            <a:ext cx="2331721" cy="28638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400"/>
            </a:lvl1pPr>
            <a:lvl2pPr marL="0" indent="457200">
              <a:spcBef>
                <a:spcPts val="600"/>
              </a:spcBef>
              <a:buClrTx/>
              <a:buSzTx/>
              <a:buNone/>
              <a:defRPr sz="1400"/>
            </a:lvl2pPr>
            <a:lvl3pPr marL="0" indent="914400">
              <a:spcBef>
                <a:spcPts val="600"/>
              </a:spcBef>
              <a:buClrTx/>
              <a:buSzTx/>
              <a:buNone/>
              <a:defRPr sz="1400"/>
            </a:lvl3pPr>
            <a:lvl4pPr marL="0" indent="1371600">
              <a:spcBef>
                <a:spcPts val="600"/>
              </a:spcBef>
              <a:buClrTx/>
              <a:buSzTx/>
              <a:buNone/>
              <a:defRPr sz="1400"/>
            </a:lvl4pPr>
            <a:lvl5pPr marL="0" indent="1828800">
              <a:spcBef>
                <a:spcPts val="6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TextBox 9"/>
          <p:cNvSpPr txBox="1"/>
          <p:nvPr/>
        </p:nvSpPr>
        <p:spPr>
          <a:xfrm>
            <a:off x="3562770" y="4494307"/>
            <a:ext cx="165427" cy="30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rgbClr val="B870B8"/>
                </a:solidFill>
              </a:defRPr>
            </a:lvl1pPr>
          </a:lstStyle>
          <a:p>
            <a:pPr/>
            <a:r>
              <a:t>+ </a:t>
            </a:r>
          </a:p>
        </p:txBody>
      </p:sp>
      <p:sp>
        <p:nvSpPr>
          <p:cNvPr id="226" name="Picture Placeholder 12"/>
          <p:cNvSpPr/>
          <p:nvPr>
            <p:ph type="pic" sz="quarter" idx="14"/>
          </p:nvPr>
        </p:nvSpPr>
        <p:spPr>
          <a:xfrm>
            <a:off x="208428" y="304800"/>
            <a:ext cx="1543051" cy="27188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7" name="Picture Placeholder 12"/>
          <p:cNvSpPr/>
          <p:nvPr>
            <p:ph type="pic" sz="quarter" idx="15"/>
          </p:nvPr>
        </p:nvSpPr>
        <p:spPr>
          <a:xfrm>
            <a:off x="1845468" y="304800"/>
            <a:ext cx="1543051" cy="27188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/>
          <p:nvPr>
            <p:ph type="title"/>
          </p:nvPr>
        </p:nvSpPr>
        <p:spPr>
          <a:xfrm>
            <a:off x="514350" y="2840569"/>
            <a:ext cx="5829300" cy="1960034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6" name="Body Level One…"/>
          <p:cNvSpPr txBox="1"/>
          <p:nvPr>
            <p:ph type="body" sz="quarter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6251118" y="858393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xfrm>
            <a:off x="342900" y="366183"/>
            <a:ext cx="6172200" cy="1524001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" name="Body Level One…"/>
          <p:cNvSpPr txBox="1"/>
          <p:nvPr>
            <p:ph type="body" idx="1"/>
          </p:nvPr>
        </p:nvSpPr>
        <p:spPr>
          <a:xfrm>
            <a:off x="342900" y="2133601"/>
            <a:ext cx="6172200" cy="603461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6251118" y="858393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/>
          <p:nvPr>
            <p:ph type="title"/>
          </p:nvPr>
        </p:nvSpPr>
        <p:spPr>
          <a:xfrm>
            <a:off x="541735" y="5875866"/>
            <a:ext cx="5829301" cy="1816101"/>
          </a:xfrm>
          <a:prstGeom prst="rect">
            <a:avLst/>
          </a:prstGeom>
        </p:spPr>
        <p:txBody>
          <a:bodyPr/>
          <a:lstStyle>
            <a:lvl1pPr>
              <a:defRPr b="1" cap="all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4" name="Body Level One…"/>
          <p:cNvSpPr txBox="1"/>
          <p:nvPr>
            <p:ph type="body" sz="quarter" idx="1"/>
          </p:nvPr>
        </p:nvSpPr>
        <p:spPr>
          <a:xfrm>
            <a:off x="541735" y="3875620"/>
            <a:ext cx="58293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xfrm>
            <a:off x="6251118" y="858393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/>
          <p:nvPr>
            <p:ph type="title"/>
          </p:nvPr>
        </p:nvSpPr>
        <p:spPr>
          <a:xfrm>
            <a:off x="342900" y="366183"/>
            <a:ext cx="6172200" cy="1524001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sz="half" idx="1"/>
          </p:nvPr>
        </p:nvSpPr>
        <p:spPr>
          <a:xfrm>
            <a:off x="257175" y="2844800"/>
            <a:ext cx="2257426" cy="804545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Tx/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buClrTx/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buClrTx/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buClrTx/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buClrTx/>
              <a:buSzPct val="100000"/>
              <a:buFont typeface="Arial"/>
              <a:buChar char="»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6251118" y="858393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/>
          <p:nvPr>
            <p:ph type="title"/>
          </p:nvPr>
        </p:nvSpPr>
        <p:spPr>
          <a:xfrm>
            <a:off x="342900" y="366183"/>
            <a:ext cx="6172200" cy="1524001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2" name="Body Level One…"/>
          <p:cNvSpPr txBox="1"/>
          <p:nvPr>
            <p:ph type="body" sz="quarter" idx="1"/>
          </p:nvPr>
        </p:nvSpPr>
        <p:spPr>
          <a:xfrm>
            <a:off x="342900" y="2046816"/>
            <a:ext cx="3030143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ClrTx/>
              <a:buSz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ClrTx/>
              <a:buSz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ClrTx/>
              <a:buSz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ClrTx/>
              <a:buSz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Text Placeholder 4"/>
          <p:cNvSpPr/>
          <p:nvPr>
            <p:ph type="body" sz="quarter" idx="13"/>
          </p:nvPr>
        </p:nvSpPr>
        <p:spPr>
          <a:xfrm>
            <a:off x="3483769" y="2046816"/>
            <a:ext cx="3031332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xfrm>
            <a:off x="6251118" y="858393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/>
          <p:nvPr>
            <p:ph type="title"/>
          </p:nvPr>
        </p:nvSpPr>
        <p:spPr>
          <a:xfrm>
            <a:off x="342900" y="366183"/>
            <a:ext cx="6172200" cy="1524001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xfrm>
            <a:off x="6251118" y="858393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lide Number"/>
          <p:cNvSpPr txBox="1"/>
          <p:nvPr>
            <p:ph type="sldNum" sz="quarter" idx="2"/>
          </p:nvPr>
        </p:nvSpPr>
        <p:spPr>
          <a:xfrm>
            <a:off x="6251118" y="858393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Text"/>
          <p:cNvSpPr txBox="1"/>
          <p:nvPr>
            <p:ph type="title"/>
          </p:nvPr>
        </p:nvSpPr>
        <p:spPr>
          <a:xfrm>
            <a:off x="342900" y="364066"/>
            <a:ext cx="2256236" cy="1549401"/>
          </a:xfrm>
          <a:prstGeom prst="rect">
            <a:avLst/>
          </a:prstGeom>
        </p:spPr>
        <p:txBody>
          <a:bodyPr anchor="b"/>
          <a:lstStyle>
            <a:lvl1pPr>
              <a:defRPr b="1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7" name="Body Level One…"/>
          <p:cNvSpPr txBox="1"/>
          <p:nvPr>
            <p:ph type="body" idx="1"/>
          </p:nvPr>
        </p:nvSpPr>
        <p:spPr>
          <a:xfrm>
            <a:off x="2681288" y="364069"/>
            <a:ext cx="3833813" cy="780415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Text Placeholder 3"/>
          <p:cNvSpPr/>
          <p:nvPr>
            <p:ph type="body" sz="half" idx="13"/>
          </p:nvPr>
        </p:nvSpPr>
        <p:spPr>
          <a:xfrm>
            <a:off x="342901" y="1913468"/>
            <a:ext cx="225623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9" name="Slide Number"/>
          <p:cNvSpPr txBox="1"/>
          <p:nvPr>
            <p:ph type="sldNum" sz="quarter" idx="2"/>
          </p:nvPr>
        </p:nvSpPr>
        <p:spPr>
          <a:xfrm>
            <a:off x="6251118" y="858393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Text"/>
          <p:cNvSpPr txBox="1"/>
          <p:nvPr>
            <p:ph type="title"/>
          </p:nvPr>
        </p:nvSpPr>
        <p:spPr>
          <a:xfrm>
            <a:off x="1344216" y="6400801"/>
            <a:ext cx="4114801" cy="755652"/>
          </a:xfrm>
          <a:prstGeom prst="rect">
            <a:avLst/>
          </a:prstGeom>
        </p:spPr>
        <p:txBody>
          <a:bodyPr anchor="b"/>
          <a:lstStyle>
            <a:lvl1pPr>
              <a:defRPr b="1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7" name="Picture Placeholder 2"/>
          <p:cNvSpPr/>
          <p:nvPr>
            <p:ph type="pic" sz="half" idx="13"/>
          </p:nvPr>
        </p:nvSpPr>
        <p:spPr>
          <a:xfrm>
            <a:off x="1344216" y="817032"/>
            <a:ext cx="41148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08" name="Body Level One…"/>
          <p:cNvSpPr txBox="1"/>
          <p:nvPr>
            <p:ph type="body" sz="quarter" idx="1"/>
          </p:nvPr>
        </p:nvSpPr>
        <p:spPr>
          <a:xfrm>
            <a:off x="1344216" y="7156452"/>
            <a:ext cx="41148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ClrTx/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ClrTx/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ClrTx/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ClrTx/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xfrm>
            <a:off x="6251118" y="858393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/>
          <p:cNvSpPr/>
          <p:nvPr/>
        </p:nvSpPr>
        <p:spPr>
          <a:xfrm>
            <a:off x="6125135" y="376765"/>
            <a:ext cx="514351" cy="2133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73856" y="179295"/>
            <a:ext cx="5667236" cy="132677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TextBox 8"/>
          <p:cNvSpPr txBox="1"/>
          <p:nvPr/>
        </p:nvSpPr>
        <p:spPr>
          <a:xfrm>
            <a:off x="167388" y="304799"/>
            <a:ext cx="195683" cy="4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6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2" name="Text Placeholder 3"/>
          <p:cNvSpPr/>
          <p:nvPr>
            <p:ph type="body" sz="quarter" idx="13"/>
          </p:nvPr>
        </p:nvSpPr>
        <p:spPr>
          <a:xfrm>
            <a:off x="373888" y="1506070"/>
            <a:ext cx="5669222" cy="103293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2400">
                <a:solidFill>
                  <a:schemeClr val="accent3"/>
                </a:solidFill>
              </a:defRPr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xfrm>
            <a:off x="3600450" y="6166224"/>
            <a:ext cx="3028950" cy="12446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3600450" y="7416799"/>
            <a:ext cx="3028950" cy="9980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None/>
              <a:defRPr sz="1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Rectangle 6"/>
          <p:cNvSpPr/>
          <p:nvPr/>
        </p:nvSpPr>
        <p:spPr>
          <a:xfrm>
            <a:off x="211930" y="304800"/>
            <a:ext cx="3176590" cy="55839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Rectangle 7"/>
          <p:cNvSpPr/>
          <p:nvPr/>
        </p:nvSpPr>
        <p:spPr>
          <a:xfrm>
            <a:off x="5101828" y="304799"/>
            <a:ext cx="1543051" cy="271881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Rectangle 9"/>
          <p:cNvSpPr/>
          <p:nvPr/>
        </p:nvSpPr>
        <p:spPr>
          <a:xfrm>
            <a:off x="3468291" y="3169920"/>
            <a:ext cx="1543051" cy="27188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Picture Placeholder 12"/>
          <p:cNvSpPr/>
          <p:nvPr>
            <p:ph type="pic" sz="quarter" idx="13"/>
          </p:nvPr>
        </p:nvSpPr>
        <p:spPr>
          <a:xfrm>
            <a:off x="3468291" y="304800"/>
            <a:ext cx="1543051" cy="27188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6" name="Picture Placeholder 12"/>
          <p:cNvSpPr/>
          <p:nvPr>
            <p:ph type="pic" sz="quarter" idx="14"/>
          </p:nvPr>
        </p:nvSpPr>
        <p:spPr>
          <a:xfrm>
            <a:off x="5101828" y="3169920"/>
            <a:ext cx="1543051" cy="27188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7" name="Text Placeholder 3"/>
          <p:cNvSpPr/>
          <p:nvPr>
            <p:ph type="body" sz="quarter" idx="15"/>
          </p:nvPr>
        </p:nvSpPr>
        <p:spPr>
          <a:xfrm>
            <a:off x="642937" y="2372659"/>
            <a:ext cx="2314576" cy="272120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4600">
                <a:solidFill>
                  <a:srgbClr val="FFFFFF"/>
                </a:solidFill>
              </a:defRPr>
            </a:pPr>
          </a:p>
        </p:txBody>
      </p:sp>
      <p:sp>
        <p:nvSpPr>
          <p:cNvPr id="58" name="TextBox 14"/>
          <p:cNvSpPr txBox="1"/>
          <p:nvPr/>
        </p:nvSpPr>
        <p:spPr>
          <a:xfrm>
            <a:off x="318668" y="233082"/>
            <a:ext cx="309983" cy="688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54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xfrm>
            <a:off x="3314700" y="8231716"/>
            <a:ext cx="1600200" cy="4868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/>
          <p:nvPr/>
        </p:nvSpPr>
        <p:spPr>
          <a:xfrm>
            <a:off x="494179" y="304800"/>
            <a:ext cx="6150700" cy="846031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xfrm>
            <a:off x="1714500" y="4165601"/>
            <a:ext cx="4229100" cy="18161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quarter" idx="1"/>
          </p:nvPr>
        </p:nvSpPr>
        <p:spPr>
          <a:xfrm>
            <a:off x="1714500" y="5994401"/>
            <a:ext cx="4229100" cy="20002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TextBox 7"/>
          <p:cNvSpPr txBox="1"/>
          <p:nvPr/>
        </p:nvSpPr>
        <p:spPr>
          <a:xfrm>
            <a:off x="1502708" y="4147673"/>
            <a:ext cx="195683" cy="507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40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70" name="Rectangle 8"/>
          <p:cNvSpPr/>
          <p:nvPr/>
        </p:nvSpPr>
        <p:spPr>
          <a:xfrm>
            <a:off x="214313" y="304800"/>
            <a:ext cx="159545" cy="84603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6332032" y="8439243"/>
            <a:ext cx="312847" cy="27174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0"/>
          <p:cNvSpPr/>
          <p:nvPr/>
        </p:nvSpPr>
        <p:spPr>
          <a:xfrm>
            <a:off x="6157912" y="376765"/>
            <a:ext cx="481573" cy="2133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" name="Rectangle 11"/>
          <p:cNvSpPr/>
          <p:nvPr/>
        </p:nvSpPr>
        <p:spPr>
          <a:xfrm>
            <a:off x="6051175" y="376765"/>
            <a:ext cx="68581" cy="2133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" name="TextBox 9"/>
          <p:cNvSpPr txBox="1"/>
          <p:nvPr/>
        </p:nvSpPr>
        <p:spPr>
          <a:xfrm>
            <a:off x="167388" y="304799"/>
            <a:ext cx="195683" cy="4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6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sz="half" idx="1"/>
          </p:nvPr>
        </p:nvSpPr>
        <p:spPr>
          <a:xfrm>
            <a:off x="373888" y="2647950"/>
            <a:ext cx="2743201" cy="55202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9"/>
          <p:cNvSpPr/>
          <p:nvPr/>
        </p:nvSpPr>
        <p:spPr>
          <a:xfrm>
            <a:off x="6125135" y="376765"/>
            <a:ext cx="514351" cy="2133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TextBox 11"/>
          <p:cNvSpPr txBox="1"/>
          <p:nvPr/>
        </p:nvSpPr>
        <p:spPr>
          <a:xfrm>
            <a:off x="167388" y="304799"/>
            <a:ext cx="195683" cy="4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6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373156" y="3263153"/>
            <a:ext cx="2743201" cy="49050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 Placeholder 2"/>
          <p:cNvSpPr/>
          <p:nvPr>
            <p:ph type="body" sz="quarter" idx="13"/>
          </p:nvPr>
        </p:nvSpPr>
        <p:spPr>
          <a:xfrm>
            <a:off x="373156" y="2761129"/>
            <a:ext cx="2743201" cy="430306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5" name="Text Placeholder 4"/>
          <p:cNvSpPr/>
          <p:nvPr>
            <p:ph type="body" sz="quarter" idx="14"/>
          </p:nvPr>
        </p:nvSpPr>
        <p:spPr>
          <a:xfrm>
            <a:off x="3299909" y="2761129"/>
            <a:ext cx="2743201" cy="430306"/>
          </a:xfrm>
          <a:prstGeom prst="rect">
            <a:avLst/>
          </a:prstGeom>
          <a:solidFill>
            <a:srgbClr val="A3A3C2"/>
          </a:solidFill>
        </p:spPr>
        <p:txBody>
          <a:bodyPr lIns="0" tIns="0" rIns="0" bIns="0" anchor="ctr"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9"/>
          <p:cNvSpPr txBox="1"/>
          <p:nvPr/>
        </p:nvSpPr>
        <p:spPr>
          <a:xfrm>
            <a:off x="167388" y="304799"/>
            <a:ext cx="195683" cy="4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6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sz="half" idx="1"/>
          </p:nvPr>
        </p:nvSpPr>
        <p:spPr>
          <a:xfrm>
            <a:off x="373888" y="2647950"/>
            <a:ext cx="5676868" cy="26212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Rectangle 13"/>
          <p:cNvSpPr/>
          <p:nvPr/>
        </p:nvSpPr>
        <p:spPr>
          <a:xfrm>
            <a:off x="6125135" y="376765"/>
            <a:ext cx="514351" cy="2133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7"/>
          <p:cNvSpPr/>
          <p:nvPr/>
        </p:nvSpPr>
        <p:spPr>
          <a:xfrm>
            <a:off x="6125135" y="376765"/>
            <a:ext cx="514351" cy="2133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TextBox 9"/>
          <p:cNvSpPr txBox="1"/>
          <p:nvPr/>
        </p:nvSpPr>
        <p:spPr>
          <a:xfrm>
            <a:off x="167388" y="304799"/>
            <a:ext cx="195683" cy="4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6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3307555" y="2647950"/>
            <a:ext cx="2743201" cy="26212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6157912" y="376765"/>
            <a:ext cx="481573" cy="2133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73856" y="645459"/>
            <a:ext cx="5667236" cy="1488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373856" y="2641600"/>
            <a:ext cx="5667236" cy="552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67388" y="304799"/>
            <a:ext cx="195683" cy="4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600">
                <a:solidFill>
                  <a:srgbClr val="B870B8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6051175" y="376765"/>
            <a:ext cx="68581" cy="2133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6332032" y="430523"/>
            <a:ext cx="312847" cy="27174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Rockwel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Rockwel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Rockwel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Rockwel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Rockwel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Rockwel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Rockwel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Rockwel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accent1"/>
          </a:solidFill>
          <a:uFillTx/>
          <a:latin typeface="+mj-lt"/>
          <a:ea typeface="+mj-ea"/>
          <a:cs typeface="+mj-cs"/>
          <a:sym typeface="Rockwel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75000"/>
        <a:buFontTx/>
        <a:buChar char="■"/>
        <a:tabLst/>
        <a:defRPr b="0" baseline="0" cap="none" i="0" spc="0" strike="noStrike" sz="2000" u="none">
          <a:solidFill>
            <a:srgbClr val="595959"/>
          </a:solidFill>
          <a:uFillTx/>
          <a:latin typeface="+mj-lt"/>
          <a:ea typeface="+mj-ea"/>
          <a:cs typeface="+mj-cs"/>
          <a:sym typeface="Rockwell"/>
        </a:defRPr>
      </a:lvl1pPr>
      <a:lvl2pPr marL="4826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75000"/>
        <a:buFontTx/>
        <a:buChar char="■"/>
        <a:tabLst/>
        <a:defRPr b="0" baseline="0" cap="none" i="0" spc="0" strike="noStrike" sz="2000" u="none">
          <a:solidFill>
            <a:srgbClr val="595959"/>
          </a:solidFill>
          <a:uFillTx/>
          <a:latin typeface="+mj-lt"/>
          <a:ea typeface="+mj-ea"/>
          <a:cs typeface="+mj-cs"/>
          <a:sym typeface="Rockwell"/>
        </a:defRPr>
      </a:lvl2pPr>
      <a:lvl3pPr marL="7112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75000"/>
        <a:buFontTx/>
        <a:buChar char="■"/>
        <a:tabLst/>
        <a:defRPr b="0" baseline="0" cap="none" i="0" spc="0" strike="noStrike" sz="2000" u="none">
          <a:solidFill>
            <a:srgbClr val="595959"/>
          </a:solidFill>
          <a:uFillTx/>
          <a:latin typeface="+mj-lt"/>
          <a:ea typeface="+mj-ea"/>
          <a:cs typeface="+mj-cs"/>
          <a:sym typeface="Rockwell"/>
        </a:defRPr>
      </a:lvl3pPr>
      <a:lvl4pPr marL="9398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75000"/>
        <a:buFontTx/>
        <a:buChar char="■"/>
        <a:tabLst/>
        <a:defRPr b="0" baseline="0" cap="none" i="0" spc="0" strike="noStrike" sz="2000" u="none">
          <a:solidFill>
            <a:srgbClr val="595959"/>
          </a:solidFill>
          <a:uFillTx/>
          <a:latin typeface="+mj-lt"/>
          <a:ea typeface="+mj-ea"/>
          <a:cs typeface="+mj-cs"/>
          <a:sym typeface="Rockwell"/>
        </a:defRPr>
      </a:lvl4pPr>
      <a:lvl5pPr marL="11684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75000"/>
        <a:buFontTx/>
        <a:buChar char="■"/>
        <a:tabLst/>
        <a:defRPr b="0" baseline="0" cap="none" i="0" spc="0" strike="noStrike" sz="2000" u="none">
          <a:solidFill>
            <a:srgbClr val="595959"/>
          </a:solidFill>
          <a:uFillTx/>
          <a:latin typeface="+mj-lt"/>
          <a:ea typeface="+mj-ea"/>
          <a:cs typeface="+mj-cs"/>
          <a:sym typeface="Rockwell"/>
        </a:defRPr>
      </a:lvl5pPr>
      <a:lvl6pPr marL="140335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75000"/>
        <a:buFontTx/>
        <a:buChar char="■"/>
        <a:tabLst/>
        <a:defRPr b="0" baseline="0" cap="none" i="0" spc="0" strike="noStrike" sz="2000" u="none">
          <a:solidFill>
            <a:srgbClr val="595959"/>
          </a:solidFill>
          <a:uFillTx/>
          <a:latin typeface="+mj-lt"/>
          <a:ea typeface="+mj-ea"/>
          <a:cs typeface="+mj-cs"/>
          <a:sym typeface="Rockwell"/>
        </a:defRPr>
      </a:lvl6pPr>
      <a:lvl7pPr marL="1628775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75000"/>
        <a:buFontTx/>
        <a:buChar char="■"/>
        <a:tabLst/>
        <a:defRPr b="0" baseline="0" cap="none" i="0" spc="0" strike="noStrike" sz="2000" u="none">
          <a:solidFill>
            <a:srgbClr val="595959"/>
          </a:solidFill>
          <a:uFillTx/>
          <a:latin typeface="+mj-lt"/>
          <a:ea typeface="+mj-ea"/>
          <a:cs typeface="+mj-cs"/>
          <a:sym typeface="Rockwell"/>
        </a:defRPr>
      </a:lvl7pPr>
      <a:lvl8pPr marL="1855788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75000"/>
        <a:buFontTx/>
        <a:buChar char="■"/>
        <a:tabLst/>
        <a:defRPr b="0" baseline="0" cap="none" i="0" spc="0" strike="noStrike" sz="2000" u="none">
          <a:solidFill>
            <a:srgbClr val="595959"/>
          </a:solidFill>
          <a:uFillTx/>
          <a:latin typeface="+mj-lt"/>
          <a:ea typeface="+mj-ea"/>
          <a:cs typeface="+mj-cs"/>
          <a:sym typeface="Rockwell"/>
        </a:defRPr>
      </a:lvl8pPr>
      <a:lvl9pPr marL="2082800" marR="0" indent="-2540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75000"/>
        <a:buFontTx/>
        <a:buChar char="■"/>
        <a:tabLst/>
        <a:defRPr b="0" baseline="0" cap="none" i="0" spc="0" strike="noStrike" sz="2000" u="none">
          <a:solidFill>
            <a:srgbClr val="595959"/>
          </a:solidFill>
          <a:uFillTx/>
          <a:latin typeface="+mj-lt"/>
          <a:ea typeface="+mj-ea"/>
          <a:cs typeface="+mj-cs"/>
          <a:sym typeface="Rockwel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Required Forms for Sports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le 1"/>
          <p:cNvSpPr txBox="1"/>
          <p:nvPr>
            <p:ph type="title"/>
          </p:nvPr>
        </p:nvSpPr>
        <p:spPr>
          <a:xfrm>
            <a:off x="373855" y="645458"/>
            <a:ext cx="5667237" cy="1488143"/>
          </a:xfrm>
          <a:prstGeom prst="rect">
            <a:avLst/>
          </a:prstGeom>
        </p:spPr>
        <p:txBody>
          <a:bodyPr/>
          <a:lstStyle/>
          <a:p>
            <a:pPr/>
            <a:r>
              <a:t>Required Forms</a:t>
            </a:r>
          </a:p>
        </p:txBody>
      </p:sp>
      <p:sp>
        <p:nvSpPr>
          <p:cNvPr id="321" name="Content Placeholder 2"/>
          <p:cNvSpPr txBox="1"/>
          <p:nvPr>
            <p:ph type="body" idx="1"/>
          </p:nvPr>
        </p:nvSpPr>
        <p:spPr>
          <a:xfrm>
            <a:off x="342900" y="1600201"/>
            <a:ext cx="6172200" cy="6568017"/>
          </a:xfrm>
          <a:prstGeom prst="rect">
            <a:avLst/>
          </a:prstGeom>
        </p:spPr>
        <p:txBody>
          <a:bodyPr/>
          <a:lstStyle/>
          <a:p>
            <a:pPr/>
            <a:r>
              <a:t>Physical</a:t>
            </a:r>
          </a:p>
          <a:p>
            <a:pPr lvl="1" marL="457200" indent="-228600">
              <a:spcBef>
                <a:spcPts val="600"/>
              </a:spcBef>
              <a:buClr>
                <a:srgbClr val="B870B8"/>
              </a:buClr>
              <a:defRPr sz="1800"/>
            </a:pPr>
            <a:r>
              <a:t>All athletes MUST have a Physical</a:t>
            </a:r>
          </a:p>
          <a:p>
            <a:pPr lvl="1" marL="457200" indent="-228600">
              <a:spcBef>
                <a:spcPts val="600"/>
              </a:spcBef>
              <a:buClr>
                <a:srgbClr val="B870B8"/>
              </a:buClr>
              <a:defRPr sz="1800"/>
            </a:pPr>
            <a:r>
              <a:t>They last for 1 calendar year</a:t>
            </a:r>
          </a:p>
          <a:p>
            <a:pPr lvl="1" marL="457200" indent="-228600">
              <a:spcBef>
                <a:spcPts val="600"/>
              </a:spcBef>
              <a:buClr>
                <a:srgbClr val="B870B8"/>
              </a:buClr>
              <a:defRPr sz="1800"/>
            </a:pPr>
            <a:r>
              <a:t>Must be signed by an Doctor</a:t>
            </a:r>
          </a:p>
          <a:p>
            <a:pPr/>
            <a:r>
              <a:t>Concussion Form-signed every year</a:t>
            </a:r>
          </a:p>
          <a:p>
            <a:pPr/>
            <a:r>
              <a:t>AHSAA Student Release-Form-signed every year</a:t>
            </a:r>
          </a:p>
          <a:p>
            <a:pPr/>
            <a:r>
              <a:t>MCPSS Insurance &amp; Waiver-Form-signed every year</a:t>
            </a:r>
          </a:p>
          <a:p>
            <a:pPr/>
            <a:r>
              <a:t>Star Sportsmanship</a:t>
            </a:r>
          </a:p>
          <a:p>
            <a:pPr lvl="1" marL="457200" indent="-228600">
              <a:spcBef>
                <a:spcPts val="600"/>
              </a:spcBef>
              <a:buClr>
                <a:srgbClr val="B870B8"/>
              </a:buClr>
              <a:defRPr sz="1800"/>
            </a:pPr>
            <a:r>
              <a:t>Completed once during high school</a:t>
            </a:r>
          </a:p>
          <a:p>
            <a:pPr/>
            <a:r>
              <a:t>Birth Certificate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 1"/>
          <p:cNvSpPr txBox="1"/>
          <p:nvPr>
            <p:ph type="title"/>
          </p:nvPr>
        </p:nvSpPr>
        <p:spPr>
          <a:xfrm>
            <a:off x="373855" y="645458"/>
            <a:ext cx="5667237" cy="14881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650" y="-57150"/>
            <a:ext cx="7065964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Oval 12"/>
          <p:cNvSpPr/>
          <p:nvPr/>
        </p:nvSpPr>
        <p:spPr>
          <a:xfrm>
            <a:off x="0" y="-1"/>
            <a:ext cx="6858000" cy="1676401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6" name="Oval 12"/>
          <p:cNvSpPr/>
          <p:nvPr/>
        </p:nvSpPr>
        <p:spPr>
          <a:xfrm>
            <a:off x="-17107" y="7041501"/>
            <a:ext cx="6858001" cy="1676401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7" name="Right Arrow 8"/>
          <p:cNvSpPr/>
          <p:nvPr/>
        </p:nvSpPr>
        <p:spPr>
          <a:xfrm>
            <a:off x="1066800" y="2514600"/>
            <a:ext cx="45719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4A254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30" name="Right Arrow 10"/>
          <p:cNvGrpSpPr/>
          <p:nvPr/>
        </p:nvGrpSpPr>
        <p:grpSpPr>
          <a:xfrm>
            <a:off x="1714499" y="2362200"/>
            <a:ext cx="3429001" cy="2895600"/>
            <a:chOff x="0" y="0"/>
            <a:chExt cx="3429000" cy="2895600"/>
          </a:xfrm>
        </p:grpSpPr>
        <p:sp>
          <p:nvSpPr>
            <p:cNvPr id="328" name="Arrow"/>
            <p:cNvSpPr/>
            <p:nvPr/>
          </p:nvSpPr>
          <p:spPr>
            <a:xfrm>
              <a:off x="0" y="0"/>
              <a:ext cx="3429000" cy="2895600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satOff val="9999"/>
                    <a:lumOff val="-17032"/>
                  </a:schemeClr>
                </a:gs>
                <a:gs pos="100000">
                  <a:schemeClr val="accent4">
                    <a:satOff val="11259"/>
                    <a:lumOff val="20100"/>
                  </a:schemeClr>
                </a:gs>
              </a:gsLst>
              <a:lin ang="6000000" scaled="0"/>
            </a:gradFill>
            <a:ln w="12700" cap="flat">
              <a:solidFill>
                <a:srgbClr val="97976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</a:p>
          </p:txBody>
        </p:sp>
        <p:sp>
          <p:nvSpPr>
            <p:cNvPr id="329" name="Athlete answers Yes or No"/>
            <p:cNvSpPr txBox="1"/>
            <p:nvPr/>
          </p:nvSpPr>
          <p:spPr>
            <a:xfrm>
              <a:off x="-1" y="789974"/>
              <a:ext cx="2705101" cy="13156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/>
              </a:lvl1pPr>
            </a:lstStyle>
            <a:p>
              <a:pPr/>
              <a:r>
                <a:t>Athlete answers Yes or No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6" grpId="3"/>
      <p:bldP build="whole" bldLvl="1" animBg="1" rev="0" advAuto="0" spid="325" grpId="1"/>
      <p:bldP build="whole" bldLvl="1" animBg="1" rev="0" advAuto="0" spid="33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ubtitle 2"/>
          <p:cNvSpPr txBox="1"/>
          <p:nvPr>
            <p:ph type="subTitle" sz="quarter" idx="1"/>
          </p:nvPr>
        </p:nvSpPr>
        <p:spPr>
          <a:xfrm>
            <a:off x="3600450" y="7416799"/>
            <a:ext cx="3028950" cy="99807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1061" y="-22550"/>
            <a:ext cx="6895322" cy="922134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Oval 12"/>
          <p:cNvSpPr/>
          <p:nvPr/>
        </p:nvSpPr>
        <p:spPr>
          <a:xfrm>
            <a:off x="0" y="7772400"/>
            <a:ext cx="6096000" cy="1143000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6" name="Oval 12"/>
          <p:cNvSpPr/>
          <p:nvPr/>
        </p:nvSpPr>
        <p:spPr>
          <a:xfrm>
            <a:off x="-152400" y="5867400"/>
            <a:ext cx="3276600" cy="1143000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7" name="TextBox 7"/>
          <p:cNvSpPr txBox="1"/>
          <p:nvPr/>
        </p:nvSpPr>
        <p:spPr>
          <a:xfrm>
            <a:off x="1676400" y="41987"/>
            <a:ext cx="4648200" cy="993092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Doctor completes this section and signs below.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Must be an MD, NOT A NURSE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1"/>
      <p:bldP build="whole" bldLvl="1" animBg="1" rev="0" advAuto="0" spid="335" grpId="3"/>
      <p:bldP build="whole" bldLvl="1" animBg="1" rev="0" advAuto="0" spid="33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67" y="0"/>
            <a:ext cx="6960055" cy="9459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1"/>
          <p:cNvSpPr txBox="1"/>
          <p:nvPr>
            <p:ph type="title"/>
          </p:nvPr>
        </p:nvSpPr>
        <p:spPr>
          <a:xfrm>
            <a:off x="373855" y="645458"/>
            <a:ext cx="5667237" cy="148814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47625"/>
            <a:ext cx="7019925" cy="9002714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Oval 12"/>
          <p:cNvSpPr/>
          <p:nvPr/>
        </p:nvSpPr>
        <p:spPr>
          <a:xfrm>
            <a:off x="-228600" y="6400800"/>
            <a:ext cx="6858000" cy="1676400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4" name="TextBox 6"/>
          <p:cNvSpPr txBox="1"/>
          <p:nvPr/>
        </p:nvSpPr>
        <p:spPr>
          <a:xfrm>
            <a:off x="3962400" y="30805"/>
            <a:ext cx="2895600" cy="1353752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Parent &amp; Athlete MUST Sign and date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"/>
      <p:bldP build="whole" bldLvl="1" animBg="1" rev="0" advAuto="0" spid="34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8900"/>
            <a:ext cx="6858000" cy="8948715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Oval 12"/>
          <p:cNvSpPr/>
          <p:nvPr/>
        </p:nvSpPr>
        <p:spPr>
          <a:xfrm>
            <a:off x="-152400" y="5791200"/>
            <a:ext cx="6858000" cy="2971800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13" y="222250"/>
            <a:ext cx="6697662" cy="9015414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Oval 12"/>
          <p:cNvSpPr/>
          <p:nvPr/>
        </p:nvSpPr>
        <p:spPr>
          <a:xfrm>
            <a:off x="152399" y="17105"/>
            <a:ext cx="6728928" cy="2304664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1" name="Oval 12"/>
          <p:cNvSpPr/>
          <p:nvPr/>
        </p:nvSpPr>
        <p:spPr>
          <a:xfrm>
            <a:off x="-152400" y="6096000"/>
            <a:ext cx="4267200" cy="1676400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2" name="Oval 12"/>
          <p:cNvSpPr/>
          <p:nvPr/>
        </p:nvSpPr>
        <p:spPr>
          <a:xfrm>
            <a:off x="-175728" y="4572000"/>
            <a:ext cx="3364464" cy="1524000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3" name="Oval 12"/>
          <p:cNvSpPr/>
          <p:nvPr/>
        </p:nvSpPr>
        <p:spPr>
          <a:xfrm>
            <a:off x="3645156" y="4572000"/>
            <a:ext cx="3364464" cy="1524000"/>
          </a:xfrm>
          <a:prstGeom prst="ellipse">
            <a:avLst/>
          </a:prstGeom>
          <a:ln w="38100">
            <a:solidFill>
              <a:srgbClr val="00B050"/>
            </a:solidFill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4" name="Oval 12"/>
          <p:cNvSpPr/>
          <p:nvPr/>
        </p:nvSpPr>
        <p:spPr>
          <a:xfrm>
            <a:off x="-152401" y="7924800"/>
            <a:ext cx="2842730" cy="1219200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5" name="TextBox 11"/>
          <p:cNvSpPr txBox="1"/>
          <p:nvPr/>
        </p:nvSpPr>
        <p:spPr>
          <a:xfrm>
            <a:off x="4114800" y="6137386"/>
            <a:ext cx="2895600" cy="2161541"/>
          </a:xfrm>
          <a:prstGeom prst="rect">
            <a:avLst/>
          </a:prstGeom>
          <a:solidFill>
            <a:srgbClr val="8064A2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You MUST List insurance carrier &amp; policy number or attach a copy of the card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" grpId="6"/>
      <p:bldP build="whole" bldLvl="1" animBg="1" rev="0" advAuto="0" spid="350" grpId="1"/>
      <p:bldP build="whole" bldLvl="1" animBg="1" rev="0" advAuto="0" spid="352" grpId="2"/>
      <p:bldP build="whole" bldLvl="1" animBg="1" rev="0" advAuto="0" spid="353" grpId="3"/>
      <p:bldP build="whole" bldLvl="1" animBg="1" rev="0" advAuto="0" spid="355" grpId="4"/>
      <p:bldP build="whole" bldLvl="1" animBg="1" rev="0" advAuto="0" spid="351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heme6">
  <a:themeElements>
    <a:clrScheme name="Them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0000FF"/>
      </a:hlink>
      <a:folHlink>
        <a:srgbClr val="FF00FF"/>
      </a:folHlink>
    </a:clrScheme>
    <a:fontScheme name="Theme6">
      <a:majorFont>
        <a:latin typeface="Rockwell"/>
        <a:ea typeface="Rockwell"/>
        <a:cs typeface="Rockwell"/>
      </a:majorFont>
      <a:minorFont>
        <a:latin typeface="Helvetica"/>
        <a:ea typeface="Helvetica"/>
        <a:cs typeface="Helvetica"/>
      </a:minorFont>
    </a:fontScheme>
    <a:fmtScheme name="Them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808080">
                <a:alpha val="7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808080">
                <a:alpha val="7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808080">
              <a:alpha val="7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6">
  <a:themeElements>
    <a:clrScheme name="Them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0000FF"/>
      </a:hlink>
      <a:folHlink>
        <a:srgbClr val="FF00FF"/>
      </a:folHlink>
    </a:clrScheme>
    <a:fontScheme name="Theme6">
      <a:majorFont>
        <a:latin typeface="Rockwell"/>
        <a:ea typeface="Rockwell"/>
        <a:cs typeface="Rockwell"/>
      </a:majorFont>
      <a:minorFont>
        <a:latin typeface="Helvetica"/>
        <a:ea typeface="Helvetica"/>
        <a:cs typeface="Helvetica"/>
      </a:minorFont>
    </a:fontScheme>
    <a:fmtScheme name="Them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808080">
                <a:alpha val="7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808080">
                <a:alpha val="7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808080">
              <a:alpha val="7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