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60" r:id="rId4"/>
  </p:sldMasterIdLst>
  <p:sldIdLst>
    <p:sldId id="338" r:id="rId5"/>
    <p:sldId id="339" r:id="rId6"/>
    <p:sldId id="340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55555"/>
    <a:srgbClr val="346C85"/>
    <a:srgbClr val="2C4788"/>
    <a:srgbClr val="386D3C"/>
    <a:srgbClr val="4D348D"/>
    <a:srgbClr val="7A7500"/>
    <a:srgbClr val="A15800"/>
    <a:srgbClr val="982F32"/>
    <a:srgbClr val="395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6357" autoAdjust="0"/>
  </p:normalViewPr>
  <p:slideViewPr>
    <p:cSldViewPr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E27CB52-5FCD-F146-AE98-5D36C008A7D9}"/>
              </a:ext>
            </a:extLst>
          </p:cNvPr>
          <p:cNvGrpSpPr/>
          <p:nvPr userDrawn="1"/>
        </p:nvGrpSpPr>
        <p:grpSpPr>
          <a:xfrm>
            <a:off x="914401" y="381000"/>
            <a:ext cx="10286999" cy="5898494"/>
            <a:chOff x="914401" y="381000"/>
            <a:chExt cx="10286999" cy="5898494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2F99DF6-A203-9D44-9A6A-0AC1A58A2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9656" y="381000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BA5C25D-8B04-E449-8398-ED746F8F1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1157" y="381000"/>
              <a:ext cx="3200400" cy="10137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04B6911B-F297-B44C-8316-87E47393E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381000"/>
              <a:ext cx="3200400" cy="10137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D5C4F43-367C-5343-8A38-57B3BAAE4B9D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779656" y="1700886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31A44D34-7D43-3041-BE40-47BC44365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2009108"/>
              <a:ext cx="2286000" cy="101373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48C36294-54E6-784C-BF93-7B9ABCAEC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2009108"/>
              <a:ext cx="2971800" cy="101373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B120C752-BA15-9643-A94E-FB98A0B10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2009108"/>
              <a:ext cx="2286000" cy="1013737"/>
            </a:xfrm>
            <a:prstGeom prst="rect">
              <a:avLst/>
            </a:prstGeom>
            <a:solidFill>
              <a:schemeClr val="accent2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7A850F63-58A8-914F-B36B-53BD94BEEFE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14401" y="3328995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661785BE-3E4A-B842-9021-2744E3BE0706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914401" y="2009108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728206F1-0590-3045-9EE1-3BBF4A1F3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3637217"/>
              <a:ext cx="2971800" cy="101373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B2C863B8-6C48-CE4E-86C5-9D65612EB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3637217"/>
              <a:ext cx="2286000" cy="101373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7" name="Rectangle 6">
              <a:extLst>
                <a:ext uri="{FF2B5EF4-FFF2-40B4-BE49-F238E27FC236}">
                  <a16:creationId xmlns:a16="http://schemas.microsoft.com/office/drawing/2014/main" id="{AAFC0E6B-47C3-8948-96A4-7A2BA65E6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3637217"/>
              <a:ext cx="2286000" cy="101373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DE3570BC-E748-824B-91B8-9E214DAC5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345" y="381000"/>
              <a:ext cx="2585088" cy="1014062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1729" y="5"/>
                </a:cxn>
                <a:cxn ang="0">
                  <a:pos x="1588" y="21"/>
                </a:cxn>
                <a:cxn ang="0">
                  <a:pos x="1451" y="49"/>
                </a:cxn>
                <a:cxn ang="0">
                  <a:pos x="1318" y="85"/>
                </a:cxn>
                <a:cxn ang="0">
                  <a:pos x="1187" y="131"/>
                </a:cxn>
                <a:cxn ang="0">
                  <a:pos x="1062" y="186"/>
                </a:cxn>
                <a:cxn ang="0">
                  <a:pos x="942" y="249"/>
                </a:cxn>
                <a:cxn ang="0">
                  <a:pos x="827" y="322"/>
                </a:cxn>
                <a:cxn ang="0">
                  <a:pos x="717" y="401"/>
                </a:cxn>
                <a:cxn ang="0">
                  <a:pos x="615" y="489"/>
                </a:cxn>
                <a:cxn ang="0">
                  <a:pos x="518" y="583"/>
                </a:cxn>
                <a:cxn ang="0">
                  <a:pos x="428" y="684"/>
                </a:cxn>
                <a:cxn ang="0">
                  <a:pos x="346" y="791"/>
                </a:cxn>
                <a:cxn ang="0">
                  <a:pos x="272" y="905"/>
                </a:cxn>
                <a:cxn ang="0">
                  <a:pos x="206" y="1023"/>
                </a:cxn>
                <a:cxn ang="0">
                  <a:pos x="147" y="1147"/>
                </a:cxn>
                <a:cxn ang="0">
                  <a:pos x="98" y="1275"/>
                </a:cxn>
                <a:cxn ang="0">
                  <a:pos x="59" y="1407"/>
                </a:cxn>
                <a:cxn ang="0">
                  <a:pos x="29" y="1544"/>
                </a:cxn>
                <a:cxn ang="0">
                  <a:pos x="9" y="1684"/>
                </a:cxn>
                <a:cxn ang="0">
                  <a:pos x="0" y="1826"/>
                </a:cxn>
                <a:cxn ang="0">
                  <a:pos x="0" y="1923"/>
                </a:cxn>
                <a:cxn ang="0">
                  <a:pos x="9" y="2065"/>
                </a:cxn>
                <a:cxn ang="0">
                  <a:pos x="29" y="2204"/>
                </a:cxn>
                <a:cxn ang="0">
                  <a:pos x="59" y="2341"/>
                </a:cxn>
                <a:cxn ang="0">
                  <a:pos x="98" y="2473"/>
                </a:cxn>
                <a:cxn ang="0">
                  <a:pos x="147" y="2602"/>
                </a:cxn>
                <a:cxn ang="0">
                  <a:pos x="206" y="2725"/>
                </a:cxn>
                <a:cxn ang="0">
                  <a:pos x="272" y="2843"/>
                </a:cxn>
                <a:cxn ang="0">
                  <a:pos x="346" y="2957"/>
                </a:cxn>
                <a:cxn ang="0">
                  <a:pos x="428" y="3064"/>
                </a:cxn>
                <a:cxn ang="0">
                  <a:pos x="518" y="3165"/>
                </a:cxn>
                <a:cxn ang="0">
                  <a:pos x="615" y="3260"/>
                </a:cxn>
                <a:cxn ang="0">
                  <a:pos x="717" y="3347"/>
                </a:cxn>
                <a:cxn ang="0">
                  <a:pos x="827" y="3427"/>
                </a:cxn>
                <a:cxn ang="0">
                  <a:pos x="942" y="3499"/>
                </a:cxn>
                <a:cxn ang="0">
                  <a:pos x="1062" y="3562"/>
                </a:cxn>
                <a:cxn ang="0">
                  <a:pos x="1187" y="3617"/>
                </a:cxn>
                <a:cxn ang="0">
                  <a:pos x="1318" y="3663"/>
                </a:cxn>
                <a:cxn ang="0">
                  <a:pos x="1451" y="3699"/>
                </a:cxn>
                <a:cxn ang="0">
                  <a:pos x="1588" y="3726"/>
                </a:cxn>
                <a:cxn ang="0">
                  <a:pos x="1729" y="3742"/>
                </a:cxn>
                <a:cxn ang="0">
                  <a:pos x="1872" y="3748"/>
                </a:cxn>
              </a:cxnLst>
              <a:rect l="0" t="0" r="r" b="b"/>
              <a:pathLst>
                <a:path w="9552" h="3748">
                  <a:moveTo>
                    <a:pt x="9552" y="0"/>
                  </a:moveTo>
                  <a:lnTo>
                    <a:pt x="1872" y="0"/>
                  </a:lnTo>
                  <a:lnTo>
                    <a:pt x="1872" y="0"/>
                  </a:lnTo>
                  <a:lnTo>
                    <a:pt x="1825" y="2"/>
                  </a:lnTo>
                  <a:lnTo>
                    <a:pt x="1776" y="3"/>
                  </a:lnTo>
                  <a:lnTo>
                    <a:pt x="1729" y="5"/>
                  </a:lnTo>
                  <a:lnTo>
                    <a:pt x="1681" y="10"/>
                  </a:lnTo>
                  <a:lnTo>
                    <a:pt x="1635" y="15"/>
                  </a:lnTo>
                  <a:lnTo>
                    <a:pt x="1588" y="21"/>
                  </a:lnTo>
                  <a:lnTo>
                    <a:pt x="1542" y="30"/>
                  </a:lnTo>
                  <a:lnTo>
                    <a:pt x="1496" y="39"/>
                  </a:lnTo>
                  <a:lnTo>
                    <a:pt x="1451" y="49"/>
                  </a:lnTo>
                  <a:lnTo>
                    <a:pt x="1406" y="60"/>
                  </a:lnTo>
                  <a:lnTo>
                    <a:pt x="1361" y="71"/>
                  </a:lnTo>
                  <a:lnTo>
                    <a:pt x="1318" y="85"/>
                  </a:lnTo>
                  <a:lnTo>
                    <a:pt x="1273" y="99"/>
                  </a:lnTo>
                  <a:lnTo>
                    <a:pt x="1231" y="115"/>
                  </a:lnTo>
                  <a:lnTo>
                    <a:pt x="1187" y="131"/>
                  </a:lnTo>
                  <a:lnTo>
                    <a:pt x="1146" y="149"/>
                  </a:lnTo>
                  <a:lnTo>
                    <a:pt x="1104" y="166"/>
                  </a:lnTo>
                  <a:lnTo>
                    <a:pt x="1062" y="186"/>
                  </a:lnTo>
                  <a:lnTo>
                    <a:pt x="1021" y="206"/>
                  </a:lnTo>
                  <a:lnTo>
                    <a:pt x="981" y="227"/>
                  </a:lnTo>
                  <a:lnTo>
                    <a:pt x="942" y="249"/>
                  </a:lnTo>
                  <a:lnTo>
                    <a:pt x="903" y="273"/>
                  </a:lnTo>
                  <a:lnTo>
                    <a:pt x="864" y="297"/>
                  </a:lnTo>
                  <a:lnTo>
                    <a:pt x="827" y="322"/>
                  </a:lnTo>
                  <a:lnTo>
                    <a:pt x="790" y="347"/>
                  </a:lnTo>
                  <a:lnTo>
                    <a:pt x="754" y="374"/>
                  </a:lnTo>
                  <a:lnTo>
                    <a:pt x="717" y="401"/>
                  </a:lnTo>
                  <a:lnTo>
                    <a:pt x="683" y="430"/>
                  </a:lnTo>
                  <a:lnTo>
                    <a:pt x="649" y="459"/>
                  </a:lnTo>
                  <a:lnTo>
                    <a:pt x="615" y="489"/>
                  </a:lnTo>
                  <a:lnTo>
                    <a:pt x="582" y="520"/>
                  </a:lnTo>
                  <a:lnTo>
                    <a:pt x="549" y="551"/>
                  </a:lnTo>
                  <a:lnTo>
                    <a:pt x="518" y="583"/>
                  </a:lnTo>
                  <a:lnTo>
                    <a:pt x="488" y="616"/>
                  </a:lnTo>
                  <a:lnTo>
                    <a:pt x="458" y="649"/>
                  </a:lnTo>
                  <a:lnTo>
                    <a:pt x="428" y="684"/>
                  </a:lnTo>
                  <a:lnTo>
                    <a:pt x="400" y="719"/>
                  </a:lnTo>
                  <a:lnTo>
                    <a:pt x="372" y="755"/>
                  </a:lnTo>
                  <a:lnTo>
                    <a:pt x="346" y="791"/>
                  </a:lnTo>
                  <a:lnTo>
                    <a:pt x="320" y="829"/>
                  </a:lnTo>
                  <a:lnTo>
                    <a:pt x="295" y="866"/>
                  </a:lnTo>
                  <a:lnTo>
                    <a:pt x="272" y="905"/>
                  </a:lnTo>
                  <a:lnTo>
                    <a:pt x="249" y="943"/>
                  </a:lnTo>
                  <a:lnTo>
                    <a:pt x="227" y="983"/>
                  </a:lnTo>
                  <a:lnTo>
                    <a:pt x="206" y="1023"/>
                  </a:lnTo>
                  <a:lnTo>
                    <a:pt x="186" y="1063"/>
                  </a:lnTo>
                  <a:lnTo>
                    <a:pt x="166" y="1104"/>
                  </a:lnTo>
                  <a:lnTo>
                    <a:pt x="147" y="1147"/>
                  </a:lnTo>
                  <a:lnTo>
                    <a:pt x="130" y="1189"/>
                  </a:lnTo>
                  <a:lnTo>
                    <a:pt x="113" y="1231"/>
                  </a:lnTo>
                  <a:lnTo>
                    <a:pt x="98" y="1275"/>
                  </a:lnTo>
                  <a:lnTo>
                    <a:pt x="85" y="1318"/>
                  </a:lnTo>
                  <a:lnTo>
                    <a:pt x="71" y="1362"/>
                  </a:lnTo>
                  <a:lnTo>
                    <a:pt x="59" y="1407"/>
                  </a:lnTo>
                  <a:lnTo>
                    <a:pt x="47" y="1452"/>
                  </a:lnTo>
                  <a:lnTo>
                    <a:pt x="37" y="1498"/>
                  </a:lnTo>
                  <a:lnTo>
                    <a:pt x="29" y="1544"/>
                  </a:lnTo>
                  <a:lnTo>
                    <a:pt x="21" y="1590"/>
                  </a:lnTo>
                  <a:lnTo>
                    <a:pt x="15" y="1636"/>
                  </a:lnTo>
                  <a:lnTo>
                    <a:pt x="9" y="1684"/>
                  </a:lnTo>
                  <a:lnTo>
                    <a:pt x="5" y="1731"/>
                  </a:lnTo>
                  <a:lnTo>
                    <a:pt x="2" y="1778"/>
                  </a:lnTo>
                  <a:lnTo>
                    <a:pt x="0" y="1826"/>
                  </a:lnTo>
                  <a:lnTo>
                    <a:pt x="0" y="1874"/>
                  </a:lnTo>
                  <a:lnTo>
                    <a:pt x="0" y="1874"/>
                  </a:lnTo>
                  <a:lnTo>
                    <a:pt x="0" y="1923"/>
                  </a:lnTo>
                  <a:lnTo>
                    <a:pt x="2" y="1970"/>
                  </a:lnTo>
                  <a:lnTo>
                    <a:pt x="5" y="2017"/>
                  </a:lnTo>
                  <a:lnTo>
                    <a:pt x="9" y="2065"/>
                  </a:lnTo>
                  <a:lnTo>
                    <a:pt x="15" y="2112"/>
                  </a:lnTo>
                  <a:lnTo>
                    <a:pt x="21" y="2158"/>
                  </a:lnTo>
                  <a:lnTo>
                    <a:pt x="29" y="2204"/>
                  </a:lnTo>
                  <a:lnTo>
                    <a:pt x="37" y="2250"/>
                  </a:lnTo>
                  <a:lnTo>
                    <a:pt x="47" y="2295"/>
                  </a:lnTo>
                  <a:lnTo>
                    <a:pt x="59" y="2341"/>
                  </a:lnTo>
                  <a:lnTo>
                    <a:pt x="71" y="2385"/>
                  </a:lnTo>
                  <a:lnTo>
                    <a:pt x="85" y="2430"/>
                  </a:lnTo>
                  <a:lnTo>
                    <a:pt x="98" y="2473"/>
                  </a:lnTo>
                  <a:lnTo>
                    <a:pt x="113" y="2517"/>
                  </a:lnTo>
                  <a:lnTo>
                    <a:pt x="130" y="2559"/>
                  </a:lnTo>
                  <a:lnTo>
                    <a:pt x="147" y="2602"/>
                  </a:lnTo>
                  <a:lnTo>
                    <a:pt x="166" y="2643"/>
                  </a:lnTo>
                  <a:lnTo>
                    <a:pt x="186" y="2684"/>
                  </a:lnTo>
                  <a:lnTo>
                    <a:pt x="206" y="2725"/>
                  </a:lnTo>
                  <a:lnTo>
                    <a:pt x="227" y="2765"/>
                  </a:lnTo>
                  <a:lnTo>
                    <a:pt x="249" y="2805"/>
                  </a:lnTo>
                  <a:lnTo>
                    <a:pt x="272" y="2843"/>
                  </a:lnTo>
                  <a:lnTo>
                    <a:pt x="295" y="2882"/>
                  </a:lnTo>
                  <a:lnTo>
                    <a:pt x="320" y="2919"/>
                  </a:lnTo>
                  <a:lnTo>
                    <a:pt x="346" y="2957"/>
                  </a:lnTo>
                  <a:lnTo>
                    <a:pt x="372" y="2993"/>
                  </a:lnTo>
                  <a:lnTo>
                    <a:pt x="400" y="3029"/>
                  </a:lnTo>
                  <a:lnTo>
                    <a:pt x="428" y="3064"/>
                  </a:lnTo>
                  <a:lnTo>
                    <a:pt x="458" y="3099"/>
                  </a:lnTo>
                  <a:lnTo>
                    <a:pt x="488" y="3133"/>
                  </a:lnTo>
                  <a:lnTo>
                    <a:pt x="518" y="3165"/>
                  </a:lnTo>
                  <a:lnTo>
                    <a:pt x="549" y="3197"/>
                  </a:lnTo>
                  <a:lnTo>
                    <a:pt x="582" y="3228"/>
                  </a:lnTo>
                  <a:lnTo>
                    <a:pt x="615" y="3260"/>
                  </a:lnTo>
                  <a:lnTo>
                    <a:pt x="649" y="3290"/>
                  </a:lnTo>
                  <a:lnTo>
                    <a:pt x="683" y="3318"/>
                  </a:lnTo>
                  <a:lnTo>
                    <a:pt x="717" y="3347"/>
                  </a:lnTo>
                  <a:lnTo>
                    <a:pt x="754" y="3374"/>
                  </a:lnTo>
                  <a:lnTo>
                    <a:pt x="790" y="3400"/>
                  </a:lnTo>
                  <a:lnTo>
                    <a:pt x="827" y="3427"/>
                  </a:lnTo>
                  <a:lnTo>
                    <a:pt x="864" y="3451"/>
                  </a:lnTo>
                  <a:lnTo>
                    <a:pt x="903" y="3475"/>
                  </a:lnTo>
                  <a:lnTo>
                    <a:pt x="942" y="3499"/>
                  </a:lnTo>
                  <a:lnTo>
                    <a:pt x="981" y="3520"/>
                  </a:lnTo>
                  <a:lnTo>
                    <a:pt x="1021" y="3542"/>
                  </a:lnTo>
                  <a:lnTo>
                    <a:pt x="1062" y="3562"/>
                  </a:lnTo>
                  <a:lnTo>
                    <a:pt x="1104" y="3581"/>
                  </a:lnTo>
                  <a:lnTo>
                    <a:pt x="1146" y="3600"/>
                  </a:lnTo>
                  <a:lnTo>
                    <a:pt x="1187" y="3617"/>
                  </a:lnTo>
                  <a:lnTo>
                    <a:pt x="1231" y="3633"/>
                  </a:lnTo>
                  <a:lnTo>
                    <a:pt x="1273" y="3648"/>
                  </a:lnTo>
                  <a:lnTo>
                    <a:pt x="1318" y="3663"/>
                  </a:lnTo>
                  <a:lnTo>
                    <a:pt x="1361" y="3676"/>
                  </a:lnTo>
                  <a:lnTo>
                    <a:pt x="1406" y="3688"/>
                  </a:lnTo>
                  <a:lnTo>
                    <a:pt x="1451" y="3699"/>
                  </a:lnTo>
                  <a:lnTo>
                    <a:pt x="1496" y="3709"/>
                  </a:lnTo>
                  <a:lnTo>
                    <a:pt x="1542" y="3718"/>
                  </a:lnTo>
                  <a:lnTo>
                    <a:pt x="1588" y="3726"/>
                  </a:lnTo>
                  <a:lnTo>
                    <a:pt x="1635" y="3733"/>
                  </a:lnTo>
                  <a:lnTo>
                    <a:pt x="1681" y="3738"/>
                  </a:lnTo>
                  <a:lnTo>
                    <a:pt x="1729" y="3742"/>
                  </a:lnTo>
                  <a:lnTo>
                    <a:pt x="1776" y="3746"/>
                  </a:lnTo>
                  <a:lnTo>
                    <a:pt x="1825" y="3747"/>
                  </a:lnTo>
                  <a:lnTo>
                    <a:pt x="1872" y="3748"/>
                  </a:lnTo>
                  <a:lnTo>
                    <a:pt x="9552" y="3748"/>
                  </a:lnTo>
                  <a:lnTo>
                    <a:pt x="9552" y="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513C581F-E365-4E44-8355-5CCFF1B3AAB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9656" y="3637423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B349D190-8F35-B646-88D3-9861D9316607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779656" y="4957309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1" name="Rectangle 6">
              <a:extLst>
                <a:ext uri="{FF2B5EF4-FFF2-40B4-BE49-F238E27FC236}">
                  <a16:creationId xmlns:a16="http://schemas.microsoft.com/office/drawing/2014/main" id="{3725277D-9044-3C48-BDCE-4986AA12B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1157" y="5265531"/>
              <a:ext cx="3200400" cy="10137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4ABF5809-C05D-9E41-8FD3-CBFCBD7D4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5265531"/>
              <a:ext cx="3200400" cy="10137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BF93E815-6D33-CC40-8B9F-4C1C0C4EF0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345" y="5265325"/>
              <a:ext cx="2585088" cy="1014062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1729" y="5"/>
                </a:cxn>
                <a:cxn ang="0">
                  <a:pos x="1588" y="21"/>
                </a:cxn>
                <a:cxn ang="0">
                  <a:pos x="1451" y="49"/>
                </a:cxn>
                <a:cxn ang="0">
                  <a:pos x="1318" y="85"/>
                </a:cxn>
                <a:cxn ang="0">
                  <a:pos x="1187" y="131"/>
                </a:cxn>
                <a:cxn ang="0">
                  <a:pos x="1062" y="186"/>
                </a:cxn>
                <a:cxn ang="0">
                  <a:pos x="942" y="249"/>
                </a:cxn>
                <a:cxn ang="0">
                  <a:pos x="827" y="322"/>
                </a:cxn>
                <a:cxn ang="0">
                  <a:pos x="717" y="401"/>
                </a:cxn>
                <a:cxn ang="0">
                  <a:pos x="615" y="489"/>
                </a:cxn>
                <a:cxn ang="0">
                  <a:pos x="518" y="583"/>
                </a:cxn>
                <a:cxn ang="0">
                  <a:pos x="428" y="684"/>
                </a:cxn>
                <a:cxn ang="0">
                  <a:pos x="346" y="791"/>
                </a:cxn>
                <a:cxn ang="0">
                  <a:pos x="272" y="905"/>
                </a:cxn>
                <a:cxn ang="0">
                  <a:pos x="206" y="1023"/>
                </a:cxn>
                <a:cxn ang="0">
                  <a:pos x="147" y="1147"/>
                </a:cxn>
                <a:cxn ang="0">
                  <a:pos x="98" y="1275"/>
                </a:cxn>
                <a:cxn ang="0">
                  <a:pos x="59" y="1407"/>
                </a:cxn>
                <a:cxn ang="0">
                  <a:pos x="29" y="1544"/>
                </a:cxn>
                <a:cxn ang="0">
                  <a:pos x="9" y="1684"/>
                </a:cxn>
                <a:cxn ang="0">
                  <a:pos x="0" y="1826"/>
                </a:cxn>
                <a:cxn ang="0">
                  <a:pos x="0" y="1923"/>
                </a:cxn>
                <a:cxn ang="0">
                  <a:pos x="9" y="2065"/>
                </a:cxn>
                <a:cxn ang="0">
                  <a:pos x="29" y="2204"/>
                </a:cxn>
                <a:cxn ang="0">
                  <a:pos x="59" y="2341"/>
                </a:cxn>
                <a:cxn ang="0">
                  <a:pos x="98" y="2473"/>
                </a:cxn>
                <a:cxn ang="0">
                  <a:pos x="147" y="2602"/>
                </a:cxn>
                <a:cxn ang="0">
                  <a:pos x="206" y="2725"/>
                </a:cxn>
                <a:cxn ang="0">
                  <a:pos x="272" y="2843"/>
                </a:cxn>
                <a:cxn ang="0">
                  <a:pos x="346" y="2957"/>
                </a:cxn>
                <a:cxn ang="0">
                  <a:pos x="428" y="3064"/>
                </a:cxn>
                <a:cxn ang="0">
                  <a:pos x="518" y="3165"/>
                </a:cxn>
                <a:cxn ang="0">
                  <a:pos x="615" y="3260"/>
                </a:cxn>
                <a:cxn ang="0">
                  <a:pos x="717" y="3347"/>
                </a:cxn>
                <a:cxn ang="0">
                  <a:pos x="827" y="3427"/>
                </a:cxn>
                <a:cxn ang="0">
                  <a:pos x="942" y="3499"/>
                </a:cxn>
                <a:cxn ang="0">
                  <a:pos x="1062" y="3562"/>
                </a:cxn>
                <a:cxn ang="0">
                  <a:pos x="1187" y="3617"/>
                </a:cxn>
                <a:cxn ang="0">
                  <a:pos x="1318" y="3663"/>
                </a:cxn>
                <a:cxn ang="0">
                  <a:pos x="1451" y="3699"/>
                </a:cxn>
                <a:cxn ang="0">
                  <a:pos x="1588" y="3726"/>
                </a:cxn>
                <a:cxn ang="0">
                  <a:pos x="1729" y="3742"/>
                </a:cxn>
                <a:cxn ang="0">
                  <a:pos x="1872" y="3748"/>
                </a:cxn>
              </a:cxnLst>
              <a:rect l="0" t="0" r="r" b="b"/>
              <a:pathLst>
                <a:path w="9552" h="3748">
                  <a:moveTo>
                    <a:pt x="9552" y="0"/>
                  </a:moveTo>
                  <a:lnTo>
                    <a:pt x="1872" y="0"/>
                  </a:lnTo>
                  <a:lnTo>
                    <a:pt x="1872" y="0"/>
                  </a:lnTo>
                  <a:lnTo>
                    <a:pt x="1825" y="2"/>
                  </a:lnTo>
                  <a:lnTo>
                    <a:pt x="1776" y="3"/>
                  </a:lnTo>
                  <a:lnTo>
                    <a:pt x="1729" y="5"/>
                  </a:lnTo>
                  <a:lnTo>
                    <a:pt x="1681" y="10"/>
                  </a:lnTo>
                  <a:lnTo>
                    <a:pt x="1635" y="15"/>
                  </a:lnTo>
                  <a:lnTo>
                    <a:pt x="1588" y="21"/>
                  </a:lnTo>
                  <a:lnTo>
                    <a:pt x="1542" y="30"/>
                  </a:lnTo>
                  <a:lnTo>
                    <a:pt x="1496" y="39"/>
                  </a:lnTo>
                  <a:lnTo>
                    <a:pt x="1451" y="49"/>
                  </a:lnTo>
                  <a:lnTo>
                    <a:pt x="1406" y="60"/>
                  </a:lnTo>
                  <a:lnTo>
                    <a:pt x="1361" y="71"/>
                  </a:lnTo>
                  <a:lnTo>
                    <a:pt x="1318" y="85"/>
                  </a:lnTo>
                  <a:lnTo>
                    <a:pt x="1273" y="99"/>
                  </a:lnTo>
                  <a:lnTo>
                    <a:pt x="1231" y="115"/>
                  </a:lnTo>
                  <a:lnTo>
                    <a:pt x="1187" y="131"/>
                  </a:lnTo>
                  <a:lnTo>
                    <a:pt x="1146" y="149"/>
                  </a:lnTo>
                  <a:lnTo>
                    <a:pt x="1104" y="166"/>
                  </a:lnTo>
                  <a:lnTo>
                    <a:pt x="1062" y="186"/>
                  </a:lnTo>
                  <a:lnTo>
                    <a:pt x="1021" y="206"/>
                  </a:lnTo>
                  <a:lnTo>
                    <a:pt x="981" y="227"/>
                  </a:lnTo>
                  <a:lnTo>
                    <a:pt x="942" y="249"/>
                  </a:lnTo>
                  <a:lnTo>
                    <a:pt x="903" y="273"/>
                  </a:lnTo>
                  <a:lnTo>
                    <a:pt x="864" y="297"/>
                  </a:lnTo>
                  <a:lnTo>
                    <a:pt x="827" y="322"/>
                  </a:lnTo>
                  <a:lnTo>
                    <a:pt x="790" y="347"/>
                  </a:lnTo>
                  <a:lnTo>
                    <a:pt x="754" y="374"/>
                  </a:lnTo>
                  <a:lnTo>
                    <a:pt x="717" y="401"/>
                  </a:lnTo>
                  <a:lnTo>
                    <a:pt x="683" y="430"/>
                  </a:lnTo>
                  <a:lnTo>
                    <a:pt x="649" y="459"/>
                  </a:lnTo>
                  <a:lnTo>
                    <a:pt x="615" y="489"/>
                  </a:lnTo>
                  <a:lnTo>
                    <a:pt x="582" y="520"/>
                  </a:lnTo>
                  <a:lnTo>
                    <a:pt x="549" y="551"/>
                  </a:lnTo>
                  <a:lnTo>
                    <a:pt x="518" y="583"/>
                  </a:lnTo>
                  <a:lnTo>
                    <a:pt x="488" y="616"/>
                  </a:lnTo>
                  <a:lnTo>
                    <a:pt x="458" y="649"/>
                  </a:lnTo>
                  <a:lnTo>
                    <a:pt x="428" y="684"/>
                  </a:lnTo>
                  <a:lnTo>
                    <a:pt x="400" y="719"/>
                  </a:lnTo>
                  <a:lnTo>
                    <a:pt x="372" y="755"/>
                  </a:lnTo>
                  <a:lnTo>
                    <a:pt x="346" y="791"/>
                  </a:lnTo>
                  <a:lnTo>
                    <a:pt x="320" y="829"/>
                  </a:lnTo>
                  <a:lnTo>
                    <a:pt x="295" y="866"/>
                  </a:lnTo>
                  <a:lnTo>
                    <a:pt x="272" y="905"/>
                  </a:lnTo>
                  <a:lnTo>
                    <a:pt x="249" y="943"/>
                  </a:lnTo>
                  <a:lnTo>
                    <a:pt x="227" y="983"/>
                  </a:lnTo>
                  <a:lnTo>
                    <a:pt x="206" y="1023"/>
                  </a:lnTo>
                  <a:lnTo>
                    <a:pt x="186" y="1063"/>
                  </a:lnTo>
                  <a:lnTo>
                    <a:pt x="166" y="1104"/>
                  </a:lnTo>
                  <a:lnTo>
                    <a:pt x="147" y="1147"/>
                  </a:lnTo>
                  <a:lnTo>
                    <a:pt x="130" y="1189"/>
                  </a:lnTo>
                  <a:lnTo>
                    <a:pt x="113" y="1231"/>
                  </a:lnTo>
                  <a:lnTo>
                    <a:pt x="98" y="1275"/>
                  </a:lnTo>
                  <a:lnTo>
                    <a:pt x="85" y="1318"/>
                  </a:lnTo>
                  <a:lnTo>
                    <a:pt x="71" y="1362"/>
                  </a:lnTo>
                  <a:lnTo>
                    <a:pt x="59" y="1407"/>
                  </a:lnTo>
                  <a:lnTo>
                    <a:pt x="47" y="1452"/>
                  </a:lnTo>
                  <a:lnTo>
                    <a:pt x="37" y="1498"/>
                  </a:lnTo>
                  <a:lnTo>
                    <a:pt x="29" y="1544"/>
                  </a:lnTo>
                  <a:lnTo>
                    <a:pt x="21" y="1590"/>
                  </a:lnTo>
                  <a:lnTo>
                    <a:pt x="15" y="1636"/>
                  </a:lnTo>
                  <a:lnTo>
                    <a:pt x="9" y="1684"/>
                  </a:lnTo>
                  <a:lnTo>
                    <a:pt x="5" y="1731"/>
                  </a:lnTo>
                  <a:lnTo>
                    <a:pt x="2" y="1778"/>
                  </a:lnTo>
                  <a:lnTo>
                    <a:pt x="0" y="1826"/>
                  </a:lnTo>
                  <a:lnTo>
                    <a:pt x="0" y="1874"/>
                  </a:lnTo>
                  <a:lnTo>
                    <a:pt x="0" y="1874"/>
                  </a:lnTo>
                  <a:lnTo>
                    <a:pt x="0" y="1923"/>
                  </a:lnTo>
                  <a:lnTo>
                    <a:pt x="2" y="1970"/>
                  </a:lnTo>
                  <a:lnTo>
                    <a:pt x="5" y="2017"/>
                  </a:lnTo>
                  <a:lnTo>
                    <a:pt x="9" y="2065"/>
                  </a:lnTo>
                  <a:lnTo>
                    <a:pt x="15" y="2112"/>
                  </a:lnTo>
                  <a:lnTo>
                    <a:pt x="21" y="2158"/>
                  </a:lnTo>
                  <a:lnTo>
                    <a:pt x="29" y="2204"/>
                  </a:lnTo>
                  <a:lnTo>
                    <a:pt x="37" y="2250"/>
                  </a:lnTo>
                  <a:lnTo>
                    <a:pt x="47" y="2295"/>
                  </a:lnTo>
                  <a:lnTo>
                    <a:pt x="59" y="2341"/>
                  </a:lnTo>
                  <a:lnTo>
                    <a:pt x="71" y="2385"/>
                  </a:lnTo>
                  <a:lnTo>
                    <a:pt x="85" y="2430"/>
                  </a:lnTo>
                  <a:lnTo>
                    <a:pt x="98" y="2473"/>
                  </a:lnTo>
                  <a:lnTo>
                    <a:pt x="113" y="2517"/>
                  </a:lnTo>
                  <a:lnTo>
                    <a:pt x="130" y="2559"/>
                  </a:lnTo>
                  <a:lnTo>
                    <a:pt x="147" y="2602"/>
                  </a:lnTo>
                  <a:lnTo>
                    <a:pt x="166" y="2643"/>
                  </a:lnTo>
                  <a:lnTo>
                    <a:pt x="186" y="2684"/>
                  </a:lnTo>
                  <a:lnTo>
                    <a:pt x="206" y="2725"/>
                  </a:lnTo>
                  <a:lnTo>
                    <a:pt x="227" y="2765"/>
                  </a:lnTo>
                  <a:lnTo>
                    <a:pt x="249" y="2805"/>
                  </a:lnTo>
                  <a:lnTo>
                    <a:pt x="272" y="2843"/>
                  </a:lnTo>
                  <a:lnTo>
                    <a:pt x="295" y="2882"/>
                  </a:lnTo>
                  <a:lnTo>
                    <a:pt x="320" y="2919"/>
                  </a:lnTo>
                  <a:lnTo>
                    <a:pt x="346" y="2957"/>
                  </a:lnTo>
                  <a:lnTo>
                    <a:pt x="372" y="2993"/>
                  </a:lnTo>
                  <a:lnTo>
                    <a:pt x="400" y="3029"/>
                  </a:lnTo>
                  <a:lnTo>
                    <a:pt x="428" y="3064"/>
                  </a:lnTo>
                  <a:lnTo>
                    <a:pt x="458" y="3099"/>
                  </a:lnTo>
                  <a:lnTo>
                    <a:pt x="488" y="3133"/>
                  </a:lnTo>
                  <a:lnTo>
                    <a:pt x="518" y="3165"/>
                  </a:lnTo>
                  <a:lnTo>
                    <a:pt x="549" y="3197"/>
                  </a:lnTo>
                  <a:lnTo>
                    <a:pt x="582" y="3228"/>
                  </a:lnTo>
                  <a:lnTo>
                    <a:pt x="615" y="3260"/>
                  </a:lnTo>
                  <a:lnTo>
                    <a:pt x="649" y="3290"/>
                  </a:lnTo>
                  <a:lnTo>
                    <a:pt x="683" y="3318"/>
                  </a:lnTo>
                  <a:lnTo>
                    <a:pt x="717" y="3347"/>
                  </a:lnTo>
                  <a:lnTo>
                    <a:pt x="754" y="3374"/>
                  </a:lnTo>
                  <a:lnTo>
                    <a:pt x="790" y="3400"/>
                  </a:lnTo>
                  <a:lnTo>
                    <a:pt x="827" y="3427"/>
                  </a:lnTo>
                  <a:lnTo>
                    <a:pt x="864" y="3451"/>
                  </a:lnTo>
                  <a:lnTo>
                    <a:pt x="903" y="3475"/>
                  </a:lnTo>
                  <a:lnTo>
                    <a:pt x="942" y="3499"/>
                  </a:lnTo>
                  <a:lnTo>
                    <a:pt x="981" y="3520"/>
                  </a:lnTo>
                  <a:lnTo>
                    <a:pt x="1021" y="3542"/>
                  </a:lnTo>
                  <a:lnTo>
                    <a:pt x="1062" y="3562"/>
                  </a:lnTo>
                  <a:lnTo>
                    <a:pt x="1104" y="3581"/>
                  </a:lnTo>
                  <a:lnTo>
                    <a:pt x="1146" y="3600"/>
                  </a:lnTo>
                  <a:lnTo>
                    <a:pt x="1187" y="3617"/>
                  </a:lnTo>
                  <a:lnTo>
                    <a:pt x="1231" y="3633"/>
                  </a:lnTo>
                  <a:lnTo>
                    <a:pt x="1273" y="3648"/>
                  </a:lnTo>
                  <a:lnTo>
                    <a:pt x="1318" y="3663"/>
                  </a:lnTo>
                  <a:lnTo>
                    <a:pt x="1361" y="3676"/>
                  </a:lnTo>
                  <a:lnTo>
                    <a:pt x="1406" y="3688"/>
                  </a:lnTo>
                  <a:lnTo>
                    <a:pt x="1451" y="3699"/>
                  </a:lnTo>
                  <a:lnTo>
                    <a:pt x="1496" y="3709"/>
                  </a:lnTo>
                  <a:lnTo>
                    <a:pt x="1542" y="3718"/>
                  </a:lnTo>
                  <a:lnTo>
                    <a:pt x="1588" y="3726"/>
                  </a:lnTo>
                  <a:lnTo>
                    <a:pt x="1635" y="3733"/>
                  </a:lnTo>
                  <a:lnTo>
                    <a:pt x="1681" y="3738"/>
                  </a:lnTo>
                  <a:lnTo>
                    <a:pt x="1729" y="3742"/>
                  </a:lnTo>
                  <a:lnTo>
                    <a:pt x="1776" y="3746"/>
                  </a:lnTo>
                  <a:lnTo>
                    <a:pt x="1825" y="3747"/>
                  </a:lnTo>
                  <a:lnTo>
                    <a:pt x="1872" y="3748"/>
                  </a:lnTo>
                  <a:lnTo>
                    <a:pt x="9552" y="3748"/>
                  </a:lnTo>
                  <a:lnTo>
                    <a:pt x="9552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</p:grp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5DB475C-570C-0741-AE08-FF2AC73C4D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77148" y="455678"/>
            <a:ext cx="1532496" cy="247222"/>
          </a:xfrm>
        </p:spPr>
        <p:txBody>
          <a:bodyPr>
            <a:noAutofit/>
          </a:bodyPr>
          <a:lstStyle>
            <a:lvl1pPr marL="0" indent="0" algn="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A7976A92-7A4D-E44C-A0BC-00D844E5DC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81200" y="703540"/>
            <a:ext cx="1528444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6A05A9C5-0E13-B84C-99F1-55C3654E2A5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87475" y="45567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1DBB0CF0-A1A4-CE4D-A441-A9BE0438D8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91527" y="703540"/>
            <a:ext cx="2800166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4" name="Text Placeholder 25">
            <a:extLst>
              <a:ext uri="{FF2B5EF4-FFF2-40B4-BE49-F238E27FC236}">
                <a16:creationId xmlns:a16="http://schemas.microsoft.com/office/drawing/2014/main" id="{EB140318-B0A5-5541-9A49-E4C65AD70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7075" y="45567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8DB73B70-08EE-414C-ADF5-DF5B276D36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1126" y="703540"/>
            <a:ext cx="2796115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6" name="Text Placeholder 25">
            <a:extLst>
              <a:ext uri="{FF2B5EF4-FFF2-40B4-BE49-F238E27FC236}">
                <a16:creationId xmlns:a16="http://schemas.microsoft.com/office/drawing/2014/main" id="{BEE9AEBC-8DC2-2D48-B210-63E837706E1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014963" y="738933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7" name="Text Placeholder 30">
            <a:extLst>
              <a:ext uri="{FF2B5EF4-FFF2-40B4-BE49-F238E27FC236}">
                <a16:creationId xmlns:a16="http://schemas.microsoft.com/office/drawing/2014/main" id="{76410E08-BB9A-F847-909A-BCAAF79CF2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019015" y="986795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Text Placeholder 25">
            <a:extLst>
              <a:ext uri="{FF2B5EF4-FFF2-40B4-BE49-F238E27FC236}">
                <a16:creationId xmlns:a16="http://schemas.microsoft.com/office/drawing/2014/main" id="{690BF716-5243-B247-A3A7-86186B18CC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79947" y="1782845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0" name="Text Placeholder 30">
            <a:extLst>
              <a:ext uri="{FF2B5EF4-FFF2-40B4-BE49-F238E27FC236}">
                <a16:creationId xmlns:a16="http://schemas.microsoft.com/office/drawing/2014/main" id="{8C5EE851-3E5C-3F4D-9420-2ABCC1A4424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983999" y="2030707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Text Placeholder 25">
            <a:extLst>
              <a:ext uri="{FF2B5EF4-FFF2-40B4-BE49-F238E27FC236}">
                <a16:creationId xmlns:a16="http://schemas.microsoft.com/office/drawing/2014/main" id="{2186EDF5-C869-EA41-9C4E-6E82C7A91B2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616943" y="2078738"/>
            <a:ext cx="2112677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Text Placeholder 30">
            <a:extLst>
              <a:ext uri="{FF2B5EF4-FFF2-40B4-BE49-F238E27FC236}">
                <a16:creationId xmlns:a16="http://schemas.microsoft.com/office/drawing/2014/main" id="{67D1694C-F69E-BE44-B95E-57E013014E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620000" y="2326600"/>
            <a:ext cx="2109621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3" name="Text Placeholder 25">
            <a:extLst>
              <a:ext uri="{FF2B5EF4-FFF2-40B4-BE49-F238E27FC236}">
                <a16:creationId xmlns:a16="http://schemas.microsoft.com/office/drawing/2014/main" id="{42D28A37-B695-C344-A64D-FC45297DAD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067674" y="2078738"/>
            <a:ext cx="2337641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4" name="Text Placeholder 30">
            <a:extLst>
              <a:ext uri="{FF2B5EF4-FFF2-40B4-BE49-F238E27FC236}">
                <a16:creationId xmlns:a16="http://schemas.microsoft.com/office/drawing/2014/main" id="{6CE9677C-98EC-AB4A-8701-5D92C2D7A54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71726" y="2326600"/>
            <a:ext cx="2337641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5" name="Text Placeholder 25">
            <a:extLst>
              <a:ext uri="{FF2B5EF4-FFF2-40B4-BE49-F238E27FC236}">
                <a16:creationId xmlns:a16="http://schemas.microsoft.com/office/drawing/2014/main" id="{B3D23E3D-796F-D34B-9210-9174D150D5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406244" y="2078738"/>
            <a:ext cx="208953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6" name="Text Placeholder 30">
            <a:extLst>
              <a:ext uri="{FF2B5EF4-FFF2-40B4-BE49-F238E27FC236}">
                <a16:creationId xmlns:a16="http://schemas.microsoft.com/office/drawing/2014/main" id="{671AE421-0AC3-DC4A-AC91-E75C8CED10C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409287" y="2326600"/>
            <a:ext cx="208651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7" name="Text Placeholder 25">
            <a:extLst>
              <a:ext uri="{FF2B5EF4-FFF2-40B4-BE49-F238E27FC236}">
                <a16:creationId xmlns:a16="http://schemas.microsoft.com/office/drawing/2014/main" id="{3DC2A67C-BA03-7041-B79A-28B23C47262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78804" y="2294000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8" name="Text Placeholder 30">
            <a:extLst>
              <a:ext uri="{FF2B5EF4-FFF2-40B4-BE49-F238E27FC236}">
                <a16:creationId xmlns:a16="http://schemas.microsoft.com/office/drawing/2014/main" id="{87C1FA06-5702-0E4B-AC29-450C9B46902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182856" y="2541862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9" name="Text Placeholder 25">
            <a:extLst>
              <a:ext uri="{FF2B5EF4-FFF2-40B4-BE49-F238E27FC236}">
                <a16:creationId xmlns:a16="http://schemas.microsoft.com/office/drawing/2014/main" id="{A6172F7F-D625-B848-A23D-AC74258C5F2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140294" y="3440159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0" name="Text Placeholder 30">
            <a:extLst>
              <a:ext uri="{FF2B5EF4-FFF2-40B4-BE49-F238E27FC236}">
                <a16:creationId xmlns:a16="http://schemas.microsoft.com/office/drawing/2014/main" id="{74349B84-A38B-384C-BE16-7B18D317254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44346" y="3688021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1" name="Text Placeholder 25">
            <a:extLst>
              <a:ext uri="{FF2B5EF4-FFF2-40B4-BE49-F238E27FC236}">
                <a16:creationId xmlns:a16="http://schemas.microsoft.com/office/drawing/2014/main" id="{53464D34-16AF-CF4B-9413-5A7E59930ED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071726" y="3709418"/>
            <a:ext cx="1870430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2" name="Text Placeholder 30">
            <a:extLst>
              <a:ext uri="{FF2B5EF4-FFF2-40B4-BE49-F238E27FC236}">
                <a16:creationId xmlns:a16="http://schemas.microsoft.com/office/drawing/2014/main" id="{5C00727B-E1E9-C145-9A5F-06352EAAF8A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075778" y="3957280"/>
            <a:ext cx="1870430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3" name="Text Placeholder 25">
            <a:extLst>
              <a:ext uri="{FF2B5EF4-FFF2-40B4-BE49-F238E27FC236}">
                <a16:creationId xmlns:a16="http://schemas.microsoft.com/office/drawing/2014/main" id="{8BA549E7-AC75-AA41-A620-092D507C1BC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2412345" y="3709418"/>
            <a:ext cx="1998777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4" name="Text Placeholder 30">
            <a:extLst>
              <a:ext uri="{FF2B5EF4-FFF2-40B4-BE49-F238E27FC236}">
                <a16:creationId xmlns:a16="http://schemas.microsoft.com/office/drawing/2014/main" id="{901D0D0F-2057-274E-9334-0BDFDD8975A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2416397" y="3957280"/>
            <a:ext cx="1998777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5" name="Text Placeholder 25">
            <a:extLst>
              <a:ext uri="{FF2B5EF4-FFF2-40B4-BE49-F238E27FC236}">
                <a16:creationId xmlns:a16="http://schemas.microsoft.com/office/drawing/2014/main" id="{98088848-43C5-0748-A068-E561874340B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647285" y="3709418"/>
            <a:ext cx="1998777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6" name="Text Placeholder 30">
            <a:extLst>
              <a:ext uri="{FF2B5EF4-FFF2-40B4-BE49-F238E27FC236}">
                <a16:creationId xmlns:a16="http://schemas.microsoft.com/office/drawing/2014/main" id="{AFB6D5F1-CFF2-AE41-A794-3DA200E188A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651337" y="3957280"/>
            <a:ext cx="1998777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7" name="Text Placeholder 25">
            <a:extLst>
              <a:ext uri="{FF2B5EF4-FFF2-40B4-BE49-F238E27FC236}">
                <a16:creationId xmlns:a16="http://schemas.microsoft.com/office/drawing/2014/main" id="{C23503DA-BAB3-E142-96D4-E1C5DED1BBC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9983999" y="4015533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8" name="Text Placeholder 30">
            <a:extLst>
              <a:ext uri="{FF2B5EF4-FFF2-40B4-BE49-F238E27FC236}">
                <a16:creationId xmlns:a16="http://schemas.microsoft.com/office/drawing/2014/main" id="{A18AF3A6-012F-E946-82A7-FC28273D995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9988051" y="4263395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9" name="Text Placeholder 25">
            <a:extLst>
              <a:ext uri="{FF2B5EF4-FFF2-40B4-BE49-F238E27FC236}">
                <a16:creationId xmlns:a16="http://schemas.microsoft.com/office/drawing/2014/main" id="{6EB289C5-6287-B044-AD9B-A01310746A58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0009974" y="5052440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0" name="Text Placeholder 30">
            <a:extLst>
              <a:ext uri="{FF2B5EF4-FFF2-40B4-BE49-F238E27FC236}">
                <a16:creationId xmlns:a16="http://schemas.microsoft.com/office/drawing/2014/main" id="{7C7E16A3-1EBC-754A-BB7B-D239BF5C6F9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0014026" y="5300302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1" name="Text Placeholder 25">
            <a:extLst>
              <a:ext uri="{FF2B5EF4-FFF2-40B4-BE49-F238E27FC236}">
                <a16:creationId xmlns:a16="http://schemas.microsoft.com/office/drawing/2014/main" id="{4E9BA4E9-F591-2544-A097-62D6A482E90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790015" y="534009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2" name="Text Placeholder 30">
            <a:extLst>
              <a:ext uri="{FF2B5EF4-FFF2-40B4-BE49-F238E27FC236}">
                <a16:creationId xmlns:a16="http://schemas.microsoft.com/office/drawing/2014/main" id="{2CD3D6A6-31C4-1441-9451-8FFF3E8124A0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3794066" y="5587960"/>
            <a:ext cx="2796115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3" name="Text Placeholder 25">
            <a:extLst>
              <a:ext uri="{FF2B5EF4-FFF2-40B4-BE49-F238E27FC236}">
                <a16:creationId xmlns:a16="http://schemas.microsoft.com/office/drawing/2014/main" id="{16305EA5-7C89-1745-8ABF-DC5EDA1285C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6942155" y="534009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4" name="Text Placeholder 30">
            <a:extLst>
              <a:ext uri="{FF2B5EF4-FFF2-40B4-BE49-F238E27FC236}">
                <a16:creationId xmlns:a16="http://schemas.microsoft.com/office/drawing/2014/main" id="{AC65B23F-D2DD-B046-B6AC-7FBDDE5AE36A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6946207" y="5587960"/>
            <a:ext cx="2800166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5" name="Text Placeholder 25">
            <a:extLst>
              <a:ext uri="{FF2B5EF4-FFF2-40B4-BE49-F238E27FC236}">
                <a16:creationId xmlns:a16="http://schemas.microsoft.com/office/drawing/2014/main" id="{6D90CB77-963D-A047-961E-E9FCFF2DC7B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977148" y="5340098"/>
            <a:ext cx="1532496" cy="247222"/>
          </a:xfrm>
        </p:spPr>
        <p:txBody>
          <a:bodyPr>
            <a:noAutofit/>
          </a:bodyPr>
          <a:lstStyle>
            <a:lvl1pPr marL="0" indent="0" algn="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6" name="Text Placeholder 30">
            <a:extLst>
              <a:ext uri="{FF2B5EF4-FFF2-40B4-BE49-F238E27FC236}">
                <a16:creationId xmlns:a16="http://schemas.microsoft.com/office/drawing/2014/main" id="{48805874-27D7-0C47-824E-243C35891BCC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981200" y="5587960"/>
            <a:ext cx="1528444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7" name="Title Placeholder 1">
            <a:extLst>
              <a:ext uri="{FF2B5EF4-FFF2-40B4-BE49-F238E27FC236}">
                <a16:creationId xmlns:a16="http://schemas.microsoft.com/office/drawing/2014/main" id="{0B1CA04A-E3DE-4D8C-B840-CC67699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397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16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DBD5F-C6EC-485E-8ECE-A5152736C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0E32-0304-4451-ADB8-C044457D5B85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6C0BE6-E24A-4679-B786-AAB41ADC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B9417-93D4-4C41-8E0E-1553E0B5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F31B-23FA-4075-AF7D-6228CFD12F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0D371EF8-9F5A-4DAB-B41B-5C4E1E47E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F4B8AD-1E3F-41A0-B9E7-981626D8B3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7800" y="2438400"/>
            <a:ext cx="9296400" cy="228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968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593241-6B2C-413E-AB0F-2EF989D01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3E543-5EC2-44ED-8994-0F6136426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F2D13-B89E-440E-B2A2-65809F947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7669A-81AB-4567-AC0E-8A4D53B63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BF2DD-1ECF-49C1-A4DF-FBE7D8DA8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81368-A1D1-4130-A7AA-C81582F3A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8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45775" y="4957633"/>
            <a:ext cx="1137250" cy="16163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utoShape 110" title="Arrow pointing to the right"/>
          <p:cNvSpPr>
            <a:spLocks noChangeArrowheads="1"/>
          </p:cNvSpPr>
          <p:nvPr/>
        </p:nvSpPr>
        <p:spPr bwMode="auto">
          <a:xfrm>
            <a:off x="1189457" y="453347"/>
            <a:ext cx="520944" cy="863598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84C2A-EBA6-4721-B367-D7B2C5111A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66846" y="442445"/>
            <a:ext cx="1784166" cy="247222"/>
          </a:xfrm>
        </p:spPr>
        <p:txBody>
          <a:bodyPr/>
          <a:lstStyle/>
          <a:p>
            <a:r>
              <a:rPr lang="en-US" dirty="0" smtClean="0"/>
              <a:t>Exposure- Day 0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21DAA-6E55-4D24-B40C-9159DE6EFB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94707" y="732210"/>
            <a:ext cx="1528444" cy="613405"/>
          </a:xfrm>
        </p:spPr>
        <p:txBody>
          <a:bodyPr/>
          <a:lstStyle/>
          <a:p>
            <a:pPr algn="ctr"/>
            <a:r>
              <a:rPr lang="en-US" dirty="0" smtClean="0"/>
              <a:t>Parent notifies school nurse of exposure.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A53D96C-539B-4E54-8B89-9558BBD32D3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75EA319-0BA8-483B-B5DF-CE76F1A643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94066" y="865833"/>
            <a:ext cx="2800166" cy="613405"/>
          </a:xfrm>
        </p:spPr>
        <p:txBody>
          <a:bodyPr/>
          <a:lstStyle/>
          <a:p>
            <a:r>
              <a:rPr lang="en-US" dirty="0" smtClean="0"/>
              <a:t>Quarantine Begins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FE60E36-E23A-460F-8F04-E02FD4C76B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7D1A344-66D0-482E-B0AE-442AC4378C7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96704" y="871157"/>
            <a:ext cx="2796115" cy="6134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Quarantine Continues</a:t>
            </a: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AF9BEBE-89F1-4437-BA39-9A2D865BB98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086674" y="1316945"/>
            <a:ext cx="1107054" cy="545763"/>
          </a:xfrm>
        </p:spPr>
        <p:txBody>
          <a:bodyPr/>
          <a:lstStyle/>
          <a:p>
            <a:r>
              <a:rPr lang="en-US" dirty="0" smtClean="0"/>
              <a:t>Day 3</a:t>
            </a:r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8F2F6B8-2E04-4BF6-956B-8133575DDED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Day 4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5541909-1013-41E1-BA74-A4F825DA02C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616943" y="2411584"/>
            <a:ext cx="2109621" cy="6134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Quarantine Continues</a:t>
            </a:r>
          </a:p>
          <a:p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0EA4A3A-4A14-43B1-9E09-C9B2D2A4999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887541" y="2047356"/>
            <a:ext cx="2337641" cy="247222"/>
          </a:xfrm>
        </p:spPr>
        <p:txBody>
          <a:bodyPr/>
          <a:lstStyle/>
          <a:p>
            <a:r>
              <a:rPr lang="en-US" sz="2000" u="sng" dirty="0" smtClean="0"/>
              <a:t>Day 5</a:t>
            </a:r>
            <a:endParaRPr lang="en-US" sz="2000" u="sng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82A2768-BE2F-418A-BF07-5D8597A55C7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887551" y="2404604"/>
            <a:ext cx="2337641" cy="613405"/>
          </a:xfrm>
        </p:spPr>
        <p:txBody>
          <a:bodyPr/>
          <a:lstStyle/>
          <a:p>
            <a:r>
              <a:rPr lang="en-US" dirty="0"/>
              <a:t>Earliest day to take a </a:t>
            </a:r>
            <a:r>
              <a:rPr lang="en-US" dirty="0" smtClean="0"/>
              <a:t>send-off COVID </a:t>
            </a:r>
            <a:r>
              <a:rPr lang="en-US" dirty="0"/>
              <a:t>test. </a:t>
            </a:r>
            <a:r>
              <a:rPr lang="en-US" sz="1100" dirty="0" smtClean="0"/>
              <a:t>(rapid antigen tests not accepted)</a:t>
            </a:r>
            <a:endParaRPr lang="en-US" sz="1100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C8F7821-37F5-46E6-9F2A-4A1ADE8EBF4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Day 6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8ECFD2A-1AB1-4279-BA30-6754655839E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438962" y="2474348"/>
            <a:ext cx="2086513" cy="6134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Quarantine Continues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ED07F0B-4E5D-4A58-8837-57BFC6DB4C8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49973" y="2986287"/>
            <a:ext cx="993833" cy="247222"/>
          </a:xfrm>
        </p:spPr>
        <p:txBody>
          <a:bodyPr/>
          <a:lstStyle/>
          <a:p>
            <a:r>
              <a:rPr lang="en-US" dirty="0" smtClean="0"/>
              <a:t>Day 7</a:t>
            </a:r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BEAF27C-326A-4165-A25B-0C985891FBD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949973" y="3474350"/>
            <a:ext cx="1113859" cy="613405"/>
          </a:xfrm>
        </p:spPr>
        <p:txBody>
          <a:bodyPr/>
          <a:lstStyle/>
          <a:p>
            <a:r>
              <a:rPr lang="en-US" dirty="0" smtClean="0"/>
              <a:t>Quarantine Continues</a:t>
            </a:r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95CB63A-7F4F-4225-9CF3-4C30479A9C4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/>
              <a:t>Day 9</a:t>
            </a:r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F1A37B9-5DAA-48A4-8CDC-3364351EE0F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/>
              <a:t>Quarantine Continues (if negative test not received)</a:t>
            </a:r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7D6B3612-45CC-4BBB-A486-18EB5274700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2401701" y="3657441"/>
            <a:ext cx="1998777" cy="247222"/>
          </a:xfrm>
        </p:spPr>
        <p:txBody>
          <a:bodyPr/>
          <a:lstStyle/>
          <a:p>
            <a:r>
              <a:rPr lang="en-US" sz="2000" u="sng" dirty="0" smtClean="0"/>
              <a:t>Day 8</a:t>
            </a:r>
            <a:endParaRPr lang="en-US" sz="2000" u="sng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17884695-7239-4A80-870F-D22EC8879AF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/>
              <a:t>Earliest date student may return with a negative </a:t>
            </a:r>
            <a:r>
              <a:rPr lang="en-US" dirty="0" smtClean="0"/>
              <a:t>PCR </a:t>
            </a:r>
            <a:r>
              <a:rPr lang="en-US" dirty="0" smtClean="0"/>
              <a:t>test</a:t>
            </a:r>
            <a:endParaRPr lang="en-US" dirty="0"/>
          </a:p>
          <a:p>
            <a:endParaRPr lang="en-US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1A64A35C-370B-4263-A6DB-E5BD8F93CC2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 smtClean="0"/>
              <a:t>Day 10</a:t>
            </a:r>
            <a:endParaRPr lang="en-US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167C93AA-3D52-4C34-B304-916C57BC5EE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/>
              <a:t>Quarantine Continues (if negative test not received)</a:t>
            </a:r>
          </a:p>
          <a:p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054D7DD0-253A-4917-889A-5FA13F52F753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9858326" y="3989715"/>
            <a:ext cx="993833" cy="247222"/>
          </a:xfrm>
        </p:spPr>
        <p:txBody>
          <a:bodyPr/>
          <a:lstStyle/>
          <a:p>
            <a:r>
              <a:rPr lang="en-US" sz="2000" b="1" u="sng" dirty="0" smtClean="0"/>
              <a:t>Day 11</a:t>
            </a:r>
            <a:endParaRPr lang="en-US" sz="2000" b="1" u="sng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FECAC3CA-8319-4834-85C3-2064A72C48C4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0066506" y="4323463"/>
            <a:ext cx="993833" cy="613405"/>
          </a:xfrm>
        </p:spPr>
        <p:txBody>
          <a:bodyPr/>
          <a:lstStyle/>
          <a:p>
            <a:r>
              <a:rPr lang="en-US" dirty="0" smtClean="0"/>
              <a:t>Student may return without a negative test and with no symptoms.</a:t>
            </a:r>
            <a:endParaRPr lang="en-US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1A28D117-B2EF-4EAE-BDC9-DA64D340090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 smtClean="0"/>
              <a:t>Day 13</a:t>
            </a:r>
            <a:endParaRPr lang="en-US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03A13DAE-7D25-4782-824C-E845C03D6C3D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Quarantine Continues                       </a:t>
            </a:r>
            <a:r>
              <a:rPr lang="en-US" dirty="0" smtClean="0"/>
              <a:t>(Optional)</a:t>
            </a:r>
            <a:endParaRPr 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09D1B5C0-A338-490B-B947-11087FCB5C0C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 smtClean="0"/>
              <a:t>Day 12</a:t>
            </a:r>
            <a:endParaRPr lang="en-US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D8B806D9-B05B-403B-8B86-525AD31CCE52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 dirty="0"/>
              <a:t>Quarantine Continues                       (Optional)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BAB99B19-274F-493D-A790-65C0DFE746DD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pPr algn="ctr"/>
            <a:r>
              <a:rPr lang="en-US" dirty="0" smtClean="0"/>
              <a:t>Day 14</a:t>
            </a:r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779E5519-1390-405A-9631-0260EF1394C0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pPr algn="ctr"/>
            <a:r>
              <a:rPr lang="en-US" dirty="0"/>
              <a:t>Quarantine Continues                       (Optional)</a:t>
            </a:r>
          </a:p>
        </p:txBody>
      </p:sp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136D4E02-AE19-45CA-98CD-942829C89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26" name="AutoShape 110" title="Arrow pointing to the left"/>
          <p:cNvSpPr>
            <a:spLocks noChangeArrowheads="1"/>
          </p:cNvSpPr>
          <p:nvPr/>
        </p:nvSpPr>
        <p:spPr bwMode="auto">
          <a:xfrm rot="10800000">
            <a:off x="1676400" y="5334000"/>
            <a:ext cx="520944" cy="863598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51" name="Text Placeholder 22">
            <a:extLst>
              <a:ext uri="{FF2B5EF4-FFF2-40B4-BE49-F238E27FC236}">
                <a16:creationId xmlns:a16="http://schemas.microsoft.com/office/drawing/2014/main" id="{8BEAF27C-326A-4165-A25B-0C985891FBD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0086674" y="1731645"/>
            <a:ext cx="1113859" cy="613405"/>
          </a:xfrm>
        </p:spPr>
        <p:txBody>
          <a:bodyPr/>
          <a:lstStyle/>
          <a:p>
            <a:r>
              <a:rPr lang="en-US" dirty="0" smtClean="0"/>
              <a:t>Quarantine Continues</a:t>
            </a:r>
            <a:endParaRPr lang="en-US" dirty="0"/>
          </a:p>
        </p:txBody>
      </p:sp>
      <p:sp>
        <p:nvSpPr>
          <p:cNvPr id="52" name="Text Placeholder 38">
            <a:extLst>
              <a:ext uri="{FF2B5EF4-FFF2-40B4-BE49-F238E27FC236}">
                <a16:creationId xmlns:a16="http://schemas.microsoft.com/office/drawing/2014/main" id="{BAB99B19-274F-493D-A790-65C0DFE746DD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00610" y="5245281"/>
            <a:ext cx="1532496" cy="247222"/>
          </a:xfrm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Day 15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Text Placeholder 39">
            <a:extLst>
              <a:ext uri="{FF2B5EF4-FFF2-40B4-BE49-F238E27FC236}">
                <a16:creationId xmlns:a16="http://schemas.microsoft.com/office/drawing/2014/main" id="{779E5519-1390-405A-9631-0260EF1394C0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297166" y="5587959"/>
            <a:ext cx="1234468" cy="6134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Quarantine Ends. Student Returns to School</a:t>
            </a:r>
          </a:p>
        </p:txBody>
      </p:sp>
      <p:sp>
        <p:nvSpPr>
          <p:cNvPr id="41" name="Right Arrow 40"/>
          <p:cNvSpPr/>
          <p:nvPr/>
        </p:nvSpPr>
        <p:spPr>
          <a:xfrm rot="10800000">
            <a:off x="6489456" y="2107866"/>
            <a:ext cx="654203" cy="32032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en-US" b="1">
              <a:ln/>
              <a:solidFill>
                <a:schemeClr val="accent4"/>
              </a:solidFill>
            </a:endParaRPr>
          </a:p>
        </p:txBody>
      </p:sp>
      <p:sp>
        <p:nvSpPr>
          <p:cNvPr id="64" name="Right Arrow 63"/>
          <p:cNvSpPr/>
          <p:nvPr/>
        </p:nvSpPr>
        <p:spPr>
          <a:xfrm>
            <a:off x="4969064" y="2097665"/>
            <a:ext cx="654203" cy="32032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en-US" b="1">
              <a:ln/>
              <a:solidFill>
                <a:schemeClr val="accent4"/>
              </a:solidFill>
            </a:endParaRPr>
          </a:p>
        </p:txBody>
      </p:sp>
      <p:sp>
        <p:nvSpPr>
          <p:cNvPr id="42" name="5-Point Star 41"/>
          <p:cNvSpPr/>
          <p:nvPr/>
        </p:nvSpPr>
        <p:spPr>
          <a:xfrm>
            <a:off x="9838423" y="3694184"/>
            <a:ext cx="364939" cy="333748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5-Point Star 65"/>
          <p:cNvSpPr/>
          <p:nvPr/>
        </p:nvSpPr>
        <p:spPr>
          <a:xfrm>
            <a:off x="9919929" y="5727788"/>
            <a:ext cx="364939" cy="333748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Arrow 67"/>
          <p:cNvSpPr/>
          <p:nvPr/>
        </p:nvSpPr>
        <p:spPr>
          <a:xfrm>
            <a:off x="2491102" y="3737757"/>
            <a:ext cx="563822" cy="23881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en-US" b="1">
              <a:ln/>
              <a:solidFill>
                <a:schemeClr val="accent4"/>
              </a:solidFill>
            </a:endParaRPr>
          </a:p>
        </p:txBody>
      </p:sp>
      <p:sp>
        <p:nvSpPr>
          <p:cNvPr id="69" name="Right Arrow 68"/>
          <p:cNvSpPr/>
          <p:nvPr/>
        </p:nvSpPr>
        <p:spPr>
          <a:xfrm rot="10800000">
            <a:off x="3801112" y="3717980"/>
            <a:ext cx="561433" cy="230097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en-US" b="1">
              <a:ln/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Quarantine Details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as of 1/5/2021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447800" y="1690690"/>
            <a:ext cx="9296400" cy="5014910"/>
          </a:xfrm>
        </p:spPr>
        <p:txBody>
          <a:bodyPr>
            <a:normAutofit fontScale="55000" lnSpcReduction="20000"/>
          </a:bodyPr>
          <a:lstStyle/>
          <a:p>
            <a:pPr marL="571500" indent="-571500" algn="l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Quarantine may end after Day 10 without testing if no symptoms have been reported during daily self-monitoring.</a:t>
            </a:r>
          </a:p>
          <a:p>
            <a:pPr marL="571500" indent="-571500" algn="l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Quarantine can end after Day </a:t>
            </a:r>
            <a:r>
              <a:rPr lang="en-US" b="1" dirty="0" smtClean="0">
                <a:solidFill>
                  <a:srgbClr val="000000"/>
                </a:solidFill>
              </a:rPr>
              <a:t>7 if a RT-PCR (send off) diagnostic specimen is negative</a:t>
            </a:r>
            <a:r>
              <a:rPr lang="en-US" dirty="0" smtClean="0">
                <a:solidFill>
                  <a:srgbClr val="000000"/>
                </a:solidFill>
              </a:rPr>
              <a:t> (this is a send-off test that will take at least 48 hours to come back and is required by MSDH) and if no symptoms were reported during daily self-monitoring. </a:t>
            </a:r>
            <a:r>
              <a:rPr lang="en-US" b="1" i="1" dirty="0" smtClean="0">
                <a:solidFill>
                  <a:srgbClr val="000000"/>
                </a:solidFill>
              </a:rPr>
              <a:t>A rapid test result will not be accepted, per MSDH. </a:t>
            </a:r>
            <a:r>
              <a:rPr lang="en-US" u="sng" dirty="0" smtClean="0">
                <a:solidFill>
                  <a:srgbClr val="000000"/>
                </a:solidFill>
              </a:rPr>
              <a:t>The testing cannot be done prior to Day 5 in order to modify quarantine. </a:t>
            </a:r>
            <a:r>
              <a:rPr lang="en-US" i="1" dirty="0" smtClean="0">
                <a:solidFill>
                  <a:srgbClr val="000000"/>
                </a:solidFill>
              </a:rPr>
              <a:t>We do require proof of the type of testing that was performed and the date it was collected in order to modify quarantine. </a:t>
            </a:r>
          </a:p>
          <a:p>
            <a:pPr marL="571500" indent="-571500" algn="l">
              <a:buFontTx/>
              <a:buChar char="-"/>
            </a:pPr>
            <a:r>
              <a:rPr lang="en-US" b="1" dirty="0" smtClean="0">
                <a:solidFill>
                  <a:srgbClr val="000000"/>
                </a:solidFill>
              </a:rPr>
              <a:t>Testing cannot be performed until Day 5.</a:t>
            </a:r>
            <a:r>
              <a:rPr lang="en-US" dirty="0" smtClean="0">
                <a:solidFill>
                  <a:srgbClr val="000000"/>
                </a:solidFill>
              </a:rPr>
              <a:t> If negative, the student can return to school after Day 7.</a:t>
            </a:r>
          </a:p>
          <a:p>
            <a:pPr marL="571500" indent="-571500" algn="l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A negative test collected prior to 5-7 days will not be used to determine modification of quarantine. </a:t>
            </a:r>
          </a:p>
          <a:p>
            <a:pPr marL="571500" indent="-571500" algn="l">
              <a:buFontTx/>
              <a:buChar char="-"/>
            </a:pPr>
            <a:r>
              <a:rPr lang="en-US" b="1" dirty="0" smtClean="0">
                <a:solidFill>
                  <a:srgbClr val="000000"/>
                </a:solidFill>
              </a:rPr>
              <a:t>The following criteria must also be met in order to end your quarantine after Day 7 or 10:</a:t>
            </a:r>
          </a:p>
          <a:p>
            <a:pPr marL="1257300" lvl="1" indent="-57150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No symptoms of Covid-19 have been identified during the entirety of quarantine up to the time at which quarantine is discontinued.</a:t>
            </a:r>
          </a:p>
          <a:p>
            <a:pPr marL="1257300" lvl="1" indent="-57150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Daily symptom self-monitoring continues through quarantine Day 14.</a:t>
            </a:r>
          </a:p>
          <a:p>
            <a:pPr marL="1257300" lvl="1" indent="-57150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Individuals continue to adhere to mask and physical distancing.</a:t>
            </a:r>
          </a:p>
          <a:p>
            <a:pPr marL="1257300" lvl="1" indent="-571500">
              <a:buFontTx/>
              <a:buChar char="-"/>
            </a:pPr>
            <a:r>
              <a:rPr lang="en-US" b="1" i="1" dirty="0" smtClean="0">
                <a:solidFill>
                  <a:srgbClr val="000000"/>
                </a:solidFill>
              </a:rPr>
              <a:t>If any symptoms develop, you should immediately self-isolate and receive testing for Covid-19 and notify your school and school nurse. </a:t>
            </a:r>
            <a:endParaRPr lang="en-US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-76200"/>
            <a:ext cx="67291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578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EBEDF3"/>
      </a:dk1>
      <a:lt1>
        <a:srgbClr val="FFFFFF"/>
      </a:lt1>
      <a:dk2>
        <a:srgbClr val="444444"/>
      </a:dk2>
      <a:lt2>
        <a:srgbClr val="E7E6E6"/>
      </a:lt2>
      <a:accent1>
        <a:srgbClr val="00B0EC"/>
      </a:accent1>
      <a:accent2>
        <a:srgbClr val="0083B1"/>
      </a:accent2>
      <a:accent3>
        <a:srgbClr val="FF8151"/>
      </a:accent3>
      <a:accent4>
        <a:srgbClr val="FFB148"/>
      </a:accent4>
      <a:accent5>
        <a:srgbClr val="98C419"/>
      </a:accent5>
      <a:accent6>
        <a:srgbClr val="FF393E"/>
      </a:accent6>
      <a:hlink>
        <a:srgbClr val="00AFEC"/>
      </a:hlink>
      <a:folHlink>
        <a:srgbClr val="98C41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4317508_Process flowchart gameboard_AAS_v3" id="{0D4EF410-748C-4798-9F5A-044C01F519EF}" vid="{4C2B99D2-B3F5-4D01-8E8E-F28F667110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097422-3948-4F6F-B390-CE733BA37D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90981D-72C4-476E-A6B5-70E1E6C7AD5E}">
  <ds:schemaRefs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71af3243-3dd4-4a8d-8c0d-dd76da1f02a5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5C5EB9D-7CF7-4BCF-B9A7-CEBF7BA0E7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377</Words>
  <Application>Microsoft Office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Office Theme</vt:lpstr>
      <vt:lpstr>Slide Title</vt:lpstr>
      <vt:lpstr>Quarantine Details as of 1/5/2021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2021-01-05T18:19:00Z</dcterms:created>
  <dcterms:modified xsi:type="dcterms:W3CDTF">2021-01-06T16:43:57Z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