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58" r:id="rId2"/>
    <p:sldId id="256" r:id="rId3"/>
    <p:sldId id="260" r:id="rId4"/>
    <p:sldId id="261" r:id="rId5"/>
    <p:sldId id="263" r:id="rId6"/>
    <p:sldId id="264" r:id="rId7"/>
    <p:sldId id="262" r:id="rId8"/>
    <p:sldId id="259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6A788A-00EB-4761-A881-AAD758B95C42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777B-7D90-475F-A555-7BA7BBA4F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9D59-246D-4E0D-B516-87765EDDA74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4D9D59-246D-4E0D-B516-87765EDDA74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1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Click="0" advTm="1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F09C17-55BD-47E0-B558-F72DEC056DCF}" type="datetimeFigureOut">
              <a:rPr lang="en-US" smtClean="0"/>
              <a:pPr/>
              <a:t>1/4/2010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91F4A1-2E12-4673-86CC-4A04A6EAD9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1000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274638"/>
            <a:ext cx="7620000" cy="2392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Grade 3 </a:t>
            </a:r>
            <a:br>
              <a:rPr lang="en-US" b="1" dirty="0" smtClean="0"/>
            </a:br>
            <a:r>
              <a:rPr lang="en-US" b="1" dirty="0" smtClean="0"/>
              <a:t>End of Unit 1</a:t>
            </a:r>
            <a:br>
              <a:rPr lang="en-US" b="1" dirty="0" smtClean="0"/>
            </a:br>
            <a:r>
              <a:rPr lang="en-US" b="1" dirty="0" smtClean="0"/>
              <a:t>Phonics Word List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2438401"/>
            <a:ext cx="77724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Tester:   Have score sheet ready. Mark unread or incorrect items with a slash.</a:t>
            </a:r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dirty="0" smtClean="0"/>
              <a:t>Click when you are ready to begin.</a:t>
            </a:r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7086600" y="4419600"/>
            <a:ext cx="914400" cy="685800"/>
          </a:xfrm>
          <a:prstGeom prst="rightArrow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562600"/>
            <a:ext cx="7467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latin typeface="Times New Roman" pitchFamily="18" charset="0"/>
                <a:cs typeface="Times New Roman" pitchFamily="18" charset="0"/>
              </a:rPr>
              <a:t>Disclaimer: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This informal assessment is a curriculum-based measure created by the Alabama Reading Initiative. It </a:t>
            </a:r>
            <a:r>
              <a:rPr lang="en-US" sz="1050" i="1" dirty="0" smtClean="0">
                <a:latin typeface="Times New Roman" pitchFamily="18" charset="0"/>
                <a:cs typeface="Times New Roman" pitchFamily="18" charset="0"/>
              </a:rPr>
              <a:t>may be</a:t>
            </a:r>
            <a:r>
              <a:rPr lang="en-US" sz="1050" dirty="0" smtClean="0">
                <a:latin typeface="Times New Roman" pitchFamily="18" charset="0"/>
                <a:cs typeface="Times New Roman" pitchFamily="18" charset="0"/>
              </a:rPr>
              <a:t> used in making ongoing instructional decisions. No attempt has been made to validate this assessment nor is this assessment required.</a:t>
            </a:r>
          </a:p>
          <a:p>
            <a:endParaRPr lang="en-US" sz="105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basket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inches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pleased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dream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amount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leather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blast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collar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bunches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puppet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strangest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braid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prowl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thread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mime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mask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suggest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pockets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worried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coach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supplies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thousand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speck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dice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brisk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traffic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bodies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heavier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shadow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annoy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dread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angrier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rage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flock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228600" y="609600"/>
            <a:ext cx="8686800" cy="55626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n-lt"/>
              </a:rPr>
              <a:t>End of Test   </a:t>
            </a:r>
            <a:r>
              <a:rPr lang="en-US" sz="7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float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broil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slim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wage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crust</a:t>
            </a:r>
            <a:endParaRPr lang="en-US" sz="6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 advClick="0" advTm="1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112</Words>
  <Application>Microsoft Office PowerPoint</Application>
  <PresentationFormat>On-screen Show (4:3)</PresentationFormat>
  <Paragraphs>48</Paragraphs>
  <Slides>42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Paper</vt:lpstr>
      <vt:lpstr>Grade 3  End of Unit 1 Phonics Word List </vt:lpstr>
      <vt:lpstr>puppet</vt:lpstr>
      <vt:lpstr>supplies</vt:lpstr>
      <vt:lpstr>angrier</vt:lpstr>
      <vt:lpstr>float</vt:lpstr>
      <vt:lpstr>broil</vt:lpstr>
      <vt:lpstr>slim</vt:lpstr>
      <vt:lpstr>wage</vt:lpstr>
      <vt:lpstr>crust</vt:lpstr>
      <vt:lpstr>basket</vt:lpstr>
      <vt:lpstr>inches</vt:lpstr>
      <vt:lpstr>pleased</vt:lpstr>
      <vt:lpstr>dream</vt:lpstr>
      <vt:lpstr>amount</vt:lpstr>
      <vt:lpstr>leather</vt:lpstr>
      <vt:lpstr>pose</vt:lpstr>
      <vt:lpstr>blast</vt:lpstr>
      <vt:lpstr>collar</vt:lpstr>
      <vt:lpstr>bunches</vt:lpstr>
      <vt:lpstr>strangest</vt:lpstr>
      <vt:lpstr>braid</vt:lpstr>
      <vt:lpstr>prowl</vt:lpstr>
      <vt:lpstr>thread</vt:lpstr>
      <vt:lpstr>mime</vt:lpstr>
      <vt:lpstr>mask</vt:lpstr>
      <vt:lpstr>suggest</vt:lpstr>
      <vt:lpstr>pockets</vt:lpstr>
      <vt:lpstr>worried</vt:lpstr>
      <vt:lpstr>coach</vt:lpstr>
      <vt:lpstr>thousand</vt:lpstr>
      <vt:lpstr>speck</vt:lpstr>
      <vt:lpstr>dice</vt:lpstr>
      <vt:lpstr>brisk</vt:lpstr>
      <vt:lpstr>traffic</vt:lpstr>
      <vt:lpstr>bodies</vt:lpstr>
      <vt:lpstr>heavier</vt:lpstr>
      <vt:lpstr>shadow</vt:lpstr>
      <vt:lpstr>annoy</vt:lpstr>
      <vt:lpstr>dread</vt:lpstr>
      <vt:lpstr>rage</vt:lpstr>
      <vt:lpstr>flock</vt:lpstr>
      <vt:lpstr>End of Test           </vt:lpstr>
    </vt:vector>
  </TitlesOfParts>
  <Company>ALSDE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3  End of Unit 1 Phonics Word List </dc:title>
  <dc:creator>glooney</dc:creator>
  <cp:lastModifiedBy>krbell</cp:lastModifiedBy>
  <cp:revision>5</cp:revision>
  <dcterms:created xsi:type="dcterms:W3CDTF">2009-10-15T14:06:34Z</dcterms:created>
  <dcterms:modified xsi:type="dcterms:W3CDTF">2010-01-04T22:21:02Z</dcterms:modified>
</cp:coreProperties>
</file>