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2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9D51-20A7-473F-A603-3AB541D8B5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B91526-2455-480A-BA59-91D9948C0F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685800"/>
            <a:ext cx="8458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Arial Rounded MT Bold" pitchFamily="34" charset="0"/>
              </a:rPr>
              <a:t>Warm-Up #1		 			12/04/13</a:t>
            </a: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60400" y="1255669"/>
            <a:ext cx="4800600" cy="5597843"/>
            <a:chOff x="0" y="0"/>
            <a:chExt cx="3620386" cy="4130749"/>
          </a:xfrm>
        </p:grpSpPr>
        <p:pic>
          <p:nvPicPr>
            <p:cNvPr id="31" name="Picture 30" descr="Africa Blank Map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620386" cy="4130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Freeform 31"/>
            <p:cNvSpPr/>
            <p:nvPr/>
          </p:nvSpPr>
          <p:spPr>
            <a:xfrm>
              <a:off x="2254102" y="1531089"/>
              <a:ext cx="404037" cy="180163"/>
            </a:xfrm>
            <a:custGeom>
              <a:avLst/>
              <a:gdLst>
                <a:gd name="connsiteX0" fmla="*/ 0 w 3197203"/>
                <a:gd name="connsiteY0" fmla="*/ 773723 h 939977"/>
                <a:gd name="connsiteX1" fmla="*/ 0 w 3197203"/>
                <a:gd name="connsiteY1" fmla="*/ 773723 h 939977"/>
                <a:gd name="connsiteX2" fmla="*/ 76733 w 3197203"/>
                <a:gd name="connsiteY2" fmla="*/ 780117 h 939977"/>
                <a:gd name="connsiteX3" fmla="*/ 115099 w 3197203"/>
                <a:gd name="connsiteY3" fmla="*/ 792906 h 939977"/>
                <a:gd name="connsiteX4" fmla="*/ 159860 w 3197203"/>
                <a:gd name="connsiteY4" fmla="*/ 786512 h 939977"/>
                <a:gd name="connsiteX5" fmla="*/ 140677 w 3197203"/>
                <a:gd name="connsiteY5" fmla="*/ 780117 h 939977"/>
                <a:gd name="connsiteX6" fmla="*/ 127888 w 3197203"/>
                <a:gd name="connsiteY6" fmla="*/ 780117 h 939977"/>
                <a:gd name="connsiteX7" fmla="*/ 179043 w 3197203"/>
                <a:gd name="connsiteY7" fmla="*/ 792906 h 939977"/>
                <a:gd name="connsiteX8" fmla="*/ 306932 w 3197203"/>
                <a:gd name="connsiteY8" fmla="*/ 792906 h 939977"/>
                <a:gd name="connsiteX9" fmla="*/ 409242 w 3197203"/>
                <a:gd name="connsiteY9" fmla="*/ 639440 h 939977"/>
                <a:gd name="connsiteX10" fmla="*/ 549919 w 3197203"/>
                <a:gd name="connsiteY10" fmla="*/ 575496 h 939977"/>
                <a:gd name="connsiteX11" fmla="*/ 620257 w 3197203"/>
                <a:gd name="connsiteY11" fmla="*/ 588285 h 939977"/>
                <a:gd name="connsiteX12" fmla="*/ 812090 w 3197203"/>
                <a:gd name="connsiteY12" fmla="*/ 786512 h 939977"/>
                <a:gd name="connsiteX13" fmla="*/ 882428 w 3197203"/>
                <a:gd name="connsiteY13" fmla="*/ 895216 h 939977"/>
                <a:gd name="connsiteX14" fmla="*/ 1087049 w 3197203"/>
                <a:gd name="connsiteY14" fmla="*/ 818484 h 939977"/>
                <a:gd name="connsiteX15" fmla="*/ 1304459 w 3197203"/>
                <a:gd name="connsiteY15" fmla="*/ 863244 h 939977"/>
                <a:gd name="connsiteX16" fmla="*/ 1374797 w 3197203"/>
                <a:gd name="connsiteY16" fmla="*/ 939977 h 939977"/>
                <a:gd name="connsiteX17" fmla="*/ 1528263 w 3197203"/>
                <a:gd name="connsiteY17" fmla="*/ 927188 h 939977"/>
                <a:gd name="connsiteX18" fmla="*/ 1560235 w 3197203"/>
                <a:gd name="connsiteY18" fmla="*/ 799300 h 939977"/>
                <a:gd name="connsiteX19" fmla="*/ 1630574 w 3197203"/>
                <a:gd name="connsiteY19" fmla="*/ 773723 h 939977"/>
                <a:gd name="connsiteX20" fmla="*/ 1764856 w 3197203"/>
                <a:gd name="connsiteY20" fmla="*/ 812089 h 939977"/>
                <a:gd name="connsiteX21" fmla="*/ 1828800 w 3197203"/>
                <a:gd name="connsiteY21" fmla="*/ 690595 h 939977"/>
                <a:gd name="connsiteX22" fmla="*/ 1899139 w 3197203"/>
                <a:gd name="connsiteY22" fmla="*/ 620257 h 939977"/>
                <a:gd name="connsiteX23" fmla="*/ 1988660 w 3197203"/>
                <a:gd name="connsiteY23" fmla="*/ 633046 h 939977"/>
                <a:gd name="connsiteX24" fmla="*/ 2065393 w 3197203"/>
                <a:gd name="connsiteY24" fmla="*/ 728962 h 939977"/>
                <a:gd name="connsiteX25" fmla="*/ 2193281 w 3197203"/>
                <a:gd name="connsiteY25" fmla="*/ 767328 h 939977"/>
                <a:gd name="connsiteX26" fmla="*/ 2327564 w 3197203"/>
                <a:gd name="connsiteY26" fmla="*/ 773723 h 939977"/>
                <a:gd name="connsiteX27" fmla="*/ 2391508 w 3197203"/>
                <a:gd name="connsiteY27" fmla="*/ 703384 h 939977"/>
                <a:gd name="connsiteX28" fmla="*/ 2506607 w 3197203"/>
                <a:gd name="connsiteY28" fmla="*/ 639440 h 939977"/>
                <a:gd name="connsiteX29" fmla="*/ 2519396 w 3197203"/>
                <a:gd name="connsiteY29" fmla="*/ 581891 h 939977"/>
                <a:gd name="connsiteX30" fmla="*/ 2570551 w 3197203"/>
                <a:gd name="connsiteY30" fmla="*/ 549918 h 939977"/>
                <a:gd name="connsiteX31" fmla="*/ 2698439 w 3197203"/>
                <a:gd name="connsiteY31" fmla="*/ 351692 h 939977"/>
                <a:gd name="connsiteX32" fmla="*/ 2660073 w 3197203"/>
                <a:gd name="connsiteY32" fmla="*/ 242987 h 939977"/>
                <a:gd name="connsiteX33" fmla="*/ 2653678 w 3197203"/>
                <a:gd name="connsiteY33" fmla="*/ 159860 h 939977"/>
                <a:gd name="connsiteX34" fmla="*/ 2621706 w 3197203"/>
                <a:gd name="connsiteY34" fmla="*/ 140677 h 939977"/>
                <a:gd name="connsiteX35" fmla="*/ 2621706 w 3197203"/>
                <a:gd name="connsiteY35" fmla="*/ 83127 h 939977"/>
                <a:gd name="connsiteX36" fmla="*/ 2800750 w 3197203"/>
                <a:gd name="connsiteY36" fmla="*/ 95916 h 939977"/>
                <a:gd name="connsiteX37" fmla="*/ 2819933 w 3197203"/>
                <a:gd name="connsiteY37" fmla="*/ 31972 h 939977"/>
                <a:gd name="connsiteX38" fmla="*/ 2845511 w 3197203"/>
                <a:gd name="connsiteY38" fmla="*/ 6394 h 939977"/>
                <a:gd name="connsiteX39" fmla="*/ 2922243 w 3197203"/>
                <a:gd name="connsiteY39" fmla="*/ 0 h 939977"/>
                <a:gd name="connsiteX40" fmla="*/ 2954216 w 3197203"/>
                <a:gd name="connsiteY40" fmla="*/ 44760 h 939977"/>
                <a:gd name="connsiteX41" fmla="*/ 2967004 w 3197203"/>
                <a:gd name="connsiteY41" fmla="*/ 108705 h 939977"/>
                <a:gd name="connsiteX42" fmla="*/ 2903060 w 3197203"/>
                <a:gd name="connsiteY42" fmla="*/ 223804 h 939977"/>
                <a:gd name="connsiteX43" fmla="*/ 2903060 w 3197203"/>
                <a:gd name="connsiteY43" fmla="*/ 313325 h 939977"/>
                <a:gd name="connsiteX44" fmla="*/ 2915849 w 3197203"/>
                <a:gd name="connsiteY44" fmla="*/ 383664 h 939977"/>
                <a:gd name="connsiteX45" fmla="*/ 2947821 w 3197203"/>
                <a:gd name="connsiteY45" fmla="*/ 428425 h 939977"/>
                <a:gd name="connsiteX46" fmla="*/ 2954216 w 3197203"/>
                <a:gd name="connsiteY46" fmla="*/ 498763 h 939977"/>
                <a:gd name="connsiteX47" fmla="*/ 3062920 w 3197203"/>
                <a:gd name="connsiteY47" fmla="*/ 575496 h 939977"/>
                <a:gd name="connsiteX48" fmla="*/ 3178020 w 3197203"/>
                <a:gd name="connsiteY48" fmla="*/ 696990 h 939977"/>
                <a:gd name="connsiteX49" fmla="*/ 3152442 w 3197203"/>
                <a:gd name="connsiteY49" fmla="*/ 760934 h 939977"/>
                <a:gd name="connsiteX50" fmla="*/ 3152442 w 3197203"/>
                <a:gd name="connsiteY50" fmla="*/ 850456 h 939977"/>
                <a:gd name="connsiteX51" fmla="*/ 3190809 w 3197203"/>
                <a:gd name="connsiteY51" fmla="*/ 888822 h 939977"/>
                <a:gd name="connsiteX52" fmla="*/ 3197203 w 3197203"/>
                <a:gd name="connsiteY52" fmla="*/ 876033 h 93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197203" h="939977">
                  <a:moveTo>
                    <a:pt x="0" y="773723"/>
                  </a:moveTo>
                  <a:lnTo>
                    <a:pt x="0" y="773723"/>
                  </a:lnTo>
                  <a:cubicBezTo>
                    <a:pt x="25578" y="775854"/>
                    <a:pt x="51416" y="775898"/>
                    <a:pt x="76733" y="780117"/>
                  </a:cubicBezTo>
                  <a:cubicBezTo>
                    <a:pt x="90030" y="782333"/>
                    <a:pt x="115099" y="792906"/>
                    <a:pt x="115099" y="792906"/>
                  </a:cubicBezTo>
                  <a:cubicBezTo>
                    <a:pt x="130019" y="790775"/>
                    <a:pt x="146379" y="793252"/>
                    <a:pt x="159860" y="786512"/>
                  </a:cubicBezTo>
                  <a:cubicBezTo>
                    <a:pt x="165889" y="783498"/>
                    <a:pt x="147286" y="781439"/>
                    <a:pt x="140677" y="780117"/>
                  </a:cubicBezTo>
                  <a:cubicBezTo>
                    <a:pt x="136497" y="779281"/>
                    <a:pt x="132151" y="780117"/>
                    <a:pt x="127888" y="780117"/>
                  </a:cubicBezTo>
                  <a:lnTo>
                    <a:pt x="179043" y="792906"/>
                  </a:lnTo>
                  <a:lnTo>
                    <a:pt x="306932" y="792906"/>
                  </a:lnTo>
                  <a:lnTo>
                    <a:pt x="409242" y="639440"/>
                  </a:lnTo>
                  <a:lnTo>
                    <a:pt x="549919" y="575496"/>
                  </a:lnTo>
                  <a:lnTo>
                    <a:pt x="620257" y="588285"/>
                  </a:lnTo>
                  <a:lnTo>
                    <a:pt x="812090" y="786512"/>
                  </a:lnTo>
                  <a:lnTo>
                    <a:pt x="882428" y="895216"/>
                  </a:lnTo>
                  <a:lnTo>
                    <a:pt x="1087049" y="818484"/>
                  </a:lnTo>
                  <a:lnTo>
                    <a:pt x="1304459" y="863244"/>
                  </a:lnTo>
                  <a:lnTo>
                    <a:pt x="1374797" y="939977"/>
                  </a:lnTo>
                  <a:lnTo>
                    <a:pt x="1528263" y="927188"/>
                  </a:lnTo>
                  <a:lnTo>
                    <a:pt x="1560235" y="799300"/>
                  </a:lnTo>
                  <a:lnTo>
                    <a:pt x="1630574" y="773723"/>
                  </a:lnTo>
                  <a:lnTo>
                    <a:pt x="1764856" y="812089"/>
                  </a:lnTo>
                  <a:lnTo>
                    <a:pt x="1828800" y="690595"/>
                  </a:lnTo>
                  <a:lnTo>
                    <a:pt x="1899139" y="620257"/>
                  </a:lnTo>
                  <a:lnTo>
                    <a:pt x="1988660" y="633046"/>
                  </a:lnTo>
                  <a:lnTo>
                    <a:pt x="2065393" y="728962"/>
                  </a:lnTo>
                  <a:lnTo>
                    <a:pt x="2193281" y="767328"/>
                  </a:lnTo>
                  <a:lnTo>
                    <a:pt x="2327564" y="773723"/>
                  </a:lnTo>
                  <a:lnTo>
                    <a:pt x="2391508" y="703384"/>
                  </a:lnTo>
                  <a:lnTo>
                    <a:pt x="2506607" y="639440"/>
                  </a:lnTo>
                  <a:lnTo>
                    <a:pt x="2519396" y="581891"/>
                  </a:lnTo>
                  <a:lnTo>
                    <a:pt x="2570551" y="549918"/>
                  </a:lnTo>
                  <a:lnTo>
                    <a:pt x="2698439" y="351692"/>
                  </a:lnTo>
                  <a:lnTo>
                    <a:pt x="2660073" y="242987"/>
                  </a:lnTo>
                  <a:lnTo>
                    <a:pt x="2653678" y="159860"/>
                  </a:lnTo>
                  <a:lnTo>
                    <a:pt x="2621706" y="140677"/>
                  </a:lnTo>
                  <a:lnTo>
                    <a:pt x="2621706" y="83127"/>
                  </a:lnTo>
                  <a:lnTo>
                    <a:pt x="2800750" y="95916"/>
                  </a:lnTo>
                  <a:lnTo>
                    <a:pt x="2819933" y="31972"/>
                  </a:lnTo>
                  <a:lnTo>
                    <a:pt x="2845511" y="6394"/>
                  </a:lnTo>
                  <a:lnTo>
                    <a:pt x="2922243" y="0"/>
                  </a:lnTo>
                  <a:lnTo>
                    <a:pt x="2954216" y="44760"/>
                  </a:lnTo>
                  <a:lnTo>
                    <a:pt x="2967004" y="108705"/>
                  </a:lnTo>
                  <a:lnTo>
                    <a:pt x="2903060" y="223804"/>
                  </a:lnTo>
                  <a:lnTo>
                    <a:pt x="2903060" y="313325"/>
                  </a:lnTo>
                  <a:lnTo>
                    <a:pt x="2915849" y="383664"/>
                  </a:lnTo>
                  <a:lnTo>
                    <a:pt x="2947821" y="428425"/>
                  </a:lnTo>
                  <a:lnTo>
                    <a:pt x="2954216" y="498763"/>
                  </a:lnTo>
                  <a:lnTo>
                    <a:pt x="3062920" y="575496"/>
                  </a:lnTo>
                  <a:lnTo>
                    <a:pt x="3178020" y="696990"/>
                  </a:lnTo>
                  <a:lnTo>
                    <a:pt x="3152442" y="760934"/>
                  </a:lnTo>
                  <a:lnTo>
                    <a:pt x="3152442" y="850456"/>
                  </a:lnTo>
                  <a:lnTo>
                    <a:pt x="3190809" y="888822"/>
                  </a:lnTo>
                  <a:lnTo>
                    <a:pt x="3197203" y="876033"/>
                  </a:lnTo>
                </a:path>
              </a:pathLst>
            </a:custGeom>
            <a:noFill/>
            <a:ln w="15875">
              <a:solidFill>
                <a:schemeClr val="tx1"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794864" y="3211786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7208892" y="1959950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208892" y="2774444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392995" y="3452621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effectLst/>
                <a:latin typeface="Calibri"/>
                <a:ea typeface="Times New Roman"/>
                <a:cs typeface="Times New Roman"/>
              </a:rPr>
              <a:t>4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885069" y="388394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5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870803" y="410256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6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840297" y="6195060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effectLst/>
                <a:latin typeface="Calibri"/>
                <a:ea typeface="Times New Roman"/>
                <a:cs typeface="Times New Roman"/>
              </a:rPr>
              <a:t>7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Number your paper from 1 to 7.  Write in the correct name for each country: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40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546600" y="1242766"/>
            <a:ext cx="4567986" cy="5623650"/>
            <a:chOff x="0" y="0"/>
            <a:chExt cx="3952875" cy="446722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952875" cy="446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Freeform 34"/>
            <p:cNvSpPr/>
            <p:nvPr/>
          </p:nvSpPr>
          <p:spPr>
            <a:xfrm>
              <a:off x="2419350" y="1657350"/>
              <a:ext cx="430530" cy="179705"/>
            </a:xfrm>
            <a:custGeom>
              <a:avLst/>
              <a:gdLst>
                <a:gd name="connsiteX0" fmla="*/ 0 w 3197203"/>
                <a:gd name="connsiteY0" fmla="*/ 773723 h 939977"/>
                <a:gd name="connsiteX1" fmla="*/ 0 w 3197203"/>
                <a:gd name="connsiteY1" fmla="*/ 773723 h 939977"/>
                <a:gd name="connsiteX2" fmla="*/ 76733 w 3197203"/>
                <a:gd name="connsiteY2" fmla="*/ 780117 h 939977"/>
                <a:gd name="connsiteX3" fmla="*/ 115099 w 3197203"/>
                <a:gd name="connsiteY3" fmla="*/ 792906 h 939977"/>
                <a:gd name="connsiteX4" fmla="*/ 159860 w 3197203"/>
                <a:gd name="connsiteY4" fmla="*/ 786512 h 939977"/>
                <a:gd name="connsiteX5" fmla="*/ 140677 w 3197203"/>
                <a:gd name="connsiteY5" fmla="*/ 780117 h 939977"/>
                <a:gd name="connsiteX6" fmla="*/ 127888 w 3197203"/>
                <a:gd name="connsiteY6" fmla="*/ 780117 h 939977"/>
                <a:gd name="connsiteX7" fmla="*/ 179043 w 3197203"/>
                <a:gd name="connsiteY7" fmla="*/ 792906 h 939977"/>
                <a:gd name="connsiteX8" fmla="*/ 306932 w 3197203"/>
                <a:gd name="connsiteY8" fmla="*/ 792906 h 939977"/>
                <a:gd name="connsiteX9" fmla="*/ 409242 w 3197203"/>
                <a:gd name="connsiteY9" fmla="*/ 639440 h 939977"/>
                <a:gd name="connsiteX10" fmla="*/ 549919 w 3197203"/>
                <a:gd name="connsiteY10" fmla="*/ 575496 h 939977"/>
                <a:gd name="connsiteX11" fmla="*/ 620257 w 3197203"/>
                <a:gd name="connsiteY11" fmla="*/ 588285 h 939977"/>
                <a:gd name="connsiteX12" fmla="*/ 812090 w 3197203"/>
                <a:gd name="connsiteY12" fmla="*/ 786512 h 939977"/>
                <a:gd name="connsiteX13" fmla="*/ 882428 w 3197203"/>
                <a:gd name="connsiteY13" fmla="*/ 895216 h 939977"/>
                <a:gd name="connsiteX14" fmla="*/ 1087049 w 3197203"/>
                <a:gd name="connsiteY14" fmla="*/ 818484 h 939977"/>
                <a:gd name="connsiteX15" fmla="*/ 1304459 w 3197203"/>
                <a:gd name="connsiteY15" fmla="*/ 863244 h 939977"/>
                <a:gd name="connsiteX16" fmla="*/ 1374797 w 3197203"/>
                <a:gd name="connsiteY16" fmla="*/ 939977 h 939977"/>
                <a:gd name="connsiteX17" fmla="*/ 1528263 w 3197203"/>
                <a:gd name="connsiteY17" fmla="*/ 927188 h 939977"/>
                <a:gd name="connsiteX18" fmla="*/ 1560235 w 3197203"/>
                <a:gd name="connsiteY18" fmla="*/ 799300 h 939977"/>
                <a:gd name="connsiteX19" fmla="*/ 1630574 w 3197203"/>
                <a:gd name="connsiteY19" fmla="*/ 773723 h 939977"/>
                <a:gd name="connsiteX20" fmla="*/ 1764856 w 3197203"/>
                <a:gd name="connsiteY20" fmla="*/ 812089 h 939977"/>
                <a:gd name="connsiteX21" fmla="*/ 1828800 w 3197203"/>
                <a:gd name="connsiteY21" fmla="*/ 690595 h 939977"/>
                <a:gd name="connsiteX22" fmla="*/ 1899139 w 3197203"/>
                <a:gd name="connsiteY22" fmla="*/ 620257 h 939977"/>
                <a:gd name="connsiteX23" fmla="*/ 1988660 w 3197203"/>
                <a:gd name="connsiteY23" fmla="*/ 633046 h 939977"/>
                <a:gd name="connsiteX24" fmla="*/ 2065393 w 3197203"/>
                <a:gd name="connsiteY24" fmla="*/ 728962 h 939977"/>
                <a:gd name="connsiteX25" fmla="*/ 2193281 w 3197203"/>
                <a:gd name="connsiteY25" fmla="*/ 767328 h 939977"/>
                <a:gd name="connsiteX26" fmla="*/ 2327564 w 3197203"/>
                <a:gd name="connsiteY26" fmla="*/ 773723 h 939977"/>
                <a:gd name="connsiteX27" fmla="*/ 2391508 w 3197203"/>
                <a:gd name="connsiteY27" fmla="*/ 703384 h 939977"/>
                <a:gd name="connsiteX28" fmla="*/ 2506607 w 3197203"/>
                <a:gd name="connsiteY28" fmla="*/ 639440 h 939977"/>
                <a:gd name="connsiteX29" fmla="*/ 2519396 w 3197203"/>
                <a:gd name="connsiteY29" fmla="*/ 581891 h 939977"/>
                <a:gd name="connsiteX30" fmla="*/ 2570551 w 3197203"/>
                <a:gd name="connsiteY30" fmla="*/ 549918 h 939977"/>
                <a:gd name="connsiteX31" fmla="*/ 2698439 w 3197203"/>
                <a:gd name="connsiteY31" fmla="*/ 351692 h 939977"/>
                <a:gd name="connsiteX32" fmla="*/ 2660073 w 3197203"/>
                <a:gd name="connsiteY32" fmla="*/ 242987 h 939977"/>
                <a:gd name="connsiteX33" fmla="*/ 2653678 w 3197203"/>
                <a:gd name="connsiteY33" fmla="*/ 159860 h 939977"/>
                <a:gd name="connsiteX34" fmla="*/ 2621706 w 3197203"/>
                <a:gd name="connsiteY34" fmla="*/ 140677 h 939977"/>
                <a:gd name="connsiteX35" fmla="*/ 2621706 w 3197203"/>
                <a:gd name="connsiteY35" fmla="*/ 83127 h 939977"/>
                <a:gd name="connsiteX36" fmla="*/ 2800750 w 3197203"/>
                <a:gd name="connsiteY36" fmla="*/ 95916 h 939977"/>
                <a:gd name="connsiteX37" fmla="*/ 2819933 w 3197203"/>
                <a:gd name="connsiteY37" fmla="*/ 31972 h 939977"/>
                <a:gd name="connsiteX38" fmla="*/ 2845511 w 3197203"/>
                <a:gd name="connsiteY38" fmla="*/ 6394 h 939977"/>
                <a:gd name="connsiteX39" fmla="*/ 2922243 w 3197203"/>
                <a:gd name="connsiteY39" fmla="*/ 0 h 939977"/>
                <a:gd name="connsiteX40" fmla="*/ 2954216 w 3197203"/>
                <a:gd name="connsiteY40" fmla="*/ 44760 h 939977"/>
                <a:gd name="connsiteX41" fmla="*/ 2967004 w 3197203"/>
                <a:gd name="connsiteY41" fmla="*/ 108705 h 939977"/>
                <a:gd name="connsiteX42" fmla="*/ 2903060 w 3197203"/>
                <a:gd name="connsiteY42" fmla="*/ 223804 h 939977"/>
                <a:gd name="connsiteX43" fmla="*/ 2903060 w 3197203"/>
                <a:gd name="connsiteY43" fmla="*/ 313325 h 939977"/>
                <a:gd name="connsiteX44" fmla="*/ 2915849 w 3197203"/>
                <a:gd name="connsiteY44" fmla="*/ 383664 h 939977"/>
                <a:gd name="connsiteX45" fmla="*/ 2947821 w 3197203"/>
                <a:gd name="connsiteY45" fmla="*/ 428425 h 939977"/>
                <a:gd name="connsiteX46" fmla="*/ 2954216 w 3197203"/>
                <a:gd name="connsiteY46" fmla="*/ 498763 h 939977"/>
                <a:gd name="connsiteX47" fmla="*/ 3062920 w 3197203"/>
                <a:gd name="connsiteY47" fmla="*/ 575496 h 939977"/>
                <a:gd name="connsiteX48" fmla="*/ 3178020 w 3197203"/>
                <a:gd name="connsiteY48" fmla="*/ 696990 h 939977"/>
                <a:gd name="connsiteX49" fmla="*/ 3152442 w 3197203"/>
                <a:gd name="connsiteY49" fmla="*/ 760934 h 939977"/>
                <a:gd name="connsiteX50" fmla="*/ 3152442 w 3197203"/>
                <a:gd name="connsiteY50" fmla="*/ 850456 h 939977"/>
                <a:gd name="connsiteX51" fmla="*/ 3190809 w 3197203"/>
                <a:gd name="connsiteY51" fmla="*/ 888822 h 939977"/>
                <a:gd name="connsiteX52" fmla="*/ 3197203 w 3197203"/>
                <a:gd name="connsiteY52" fmla="*/ 876033 h 93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197203" h="939977">
                  <a:moveTo>
                    <a:pt x="0" y="773723"/>
                  </a:moveTo>
                  <a:lnTo>
                    <a:pt x="0" y="773723"/>
                  </a:lnTo>
                  <a:cubicBezTo>
                    <a:pt x="25578" y="775854"/>
                    <a:pt x="51416" y="775898"/>
                    <a:pt x="76733" y="780117"/>
                  </a:cubicBezTo>
                  <a:cubicBezTo>
                    <a:pt x="90030" y="782333"/>
                    <a:pt x="115099" y="792906"/>
                    <a:pt x="115099" y="792906"/>
                  </a:cubicBezTo>
                  <a:cubicBezTo>
                    <a:pt x="130019" y="790775"/>
                    <a:pt x="146379" y="793252"/>
                    <a:pt x="159860" y="786512"/>
                  </a:cubicBezTo>
                  <a:cubicBezTo>
                    <a:pt x="165889" y="783498"/>
                    <a:pt x="147286" y="781439"/>
                    <a:pt x="140677" y="780117"/>
                  </a:cubicBezTo>
                  <a:cubicBezTo>
                    <a:pt x="136497" y="779281"/>
                    <a:pt x="132151" y="780117"/>
                    <a:pt x="127888" y="780117"/>
                  </a:cubicBezTo>
                  <a:lnTo>
                    <a:pt x="179043" y="792906"/>
                  </a:lnTo>
                  <a:lnTo>
                    <a:pt x="306932" y="792906"/>
                  </a:lnTo>
                  <a:lnTo>
                    <a:pt x="409242" y="639440"/>
                  </a:lnTo>
                  <a:lnTo>
                    <a:pt x="549919" y="575496"/>
                  </a:lnTo>
                  <a:lnTo>
                    <a:pt x="620257" y="588285"/>
                  </a:lnTo>
                  <a:lnTo>
                    <a:pt x="812090" y="786512"/>
                  </a:lnTo>
                  <a:lnTo>
                    <a:pt x="882428" y="895216"/>
                  </a:lnTo>
                  <a:lnTo>
                    <a:pt x="1087049" y="818484"/>
                  </a:lnTo>
                  <a:lnTo>
                    <a:pt x="1304459" y="863244"/>
                  </a:lnTo>
                  <a:lnTo>
                    <a:pt x="1374797" y="939977"/>
                  </a:lnTo>
                  <a:lnTo>
                    <a:pt x="1528263" y="927188"/>
                  </a:lnTo>
                  <a:lnTo>
                    <a:pt x="1560235" y="799300"/>
                  </a:lnTo>
                  <a:lnTo>
                    <a:pt x="1630574" y="773723"/>
                  </a:lnTo>
                  <a:lnTo>
                    <a:pt x="1764856" y="812089"/>
                  </a:lnTo>
                  <a:lnTo>
                    <a:pt x="1828800" y="690595"/>
                  </a:lnTo>
                  <a:lnTo>
                    <a:pt x="1899139" y="620257"/>
                  </a:lnTo>
                  <a:lnTo>
                    <a:pt x="1988660" y="633046"/>
                  </a:lnTo>
                  <a:lnTo>
                    <a:pt x="2065393" y="728962"/>
                  </a:lnTo>
                  <a:lnTo>
                    <a:pt x="2193281" y="767328"/>
                  </a:lnTo>
                  <a:lnTo>
                    <a:pt x="2327564" y="773723"/>
                  </a:lnTo>
                  <a:lnTo>
                    <a:pt x="2391508" y="703384"/>
                  </a:lnTo>
                  <a:lnTo>
                    <a:pt x="2506607" y="639440"/>
                  </a:lnTo>
                  <a:lnTo>
                    <a:pt x="2519396" y="581891"/>
                  </a:lnTo>
                  <a:lnTo>
                    <a:pt x="2570551" y="549918"/>
                  </a:lnTo>
                  <a:lnTo>
                    <a:pt x="2698439" y="351692"/>
                  </a:lnTo>
                  <a:lnTo>
                    <a:pt x="2660073" y="242987"/>
                  </a:lnTo>
                  <a:lnTo>
                    <a:pt x="2653678" y="159860"/>
                  </a:lnTo>
                  <a:lnTo>
                    <a:pt x="2621706" y="140677"/>
                  </a:lnTo>
                  <a:lnTo>
                    <a:pt x="2621706" y="83127"/>
                  </a:lnTo>
                  <a:lnTo>
                    <a:pt x="2800750" y="95916"/>
                  </a:lnTo>
                  <a:lnTo>
                    <a:pt x="2819933" y="31972"/>
                  </a:lnTo>
                  <a:lnTo>
                    <a:pt x="2845511" y="6394"/>
                  </a:lnTo>
                  <a:lnTo>
                    <a:pt x="2922243" y="0"/>
                  </a:lnTo>
                  <a:lnTo>
                    <a:pt x="2954216" y="44760"/>
                  </a:lnTo>
                  <a:lnTo>
                    <a:pt x="2967004" y="108705"/>
                  </a:lnTo>
                  <a:lnTo>
                    <a:pt x="2903060" y="223804"/>
                  </a:lnTo>
                  <a:lnTo>
                    <a:pt x="2903060" y="313325"/>
                  </a:lnTo>
                  <a:lnTo>
                    <a:pt x="2915849" y="383664"/>
                  </a:lnTo>
                  <a:lnTo>
                    <a:pt x="2947821" y="428425"/>
                  </a:lnTo>
                  <a:lnTo>
                    <a:pt x="2954216" y="498763"/>
                  </a:lnTo>
                  <a:lnTo>
                    <a:pt x="3062920" y="575496"/>
                  </a:lnTo>
                  <a:lnTo>
                    <a:pt x="3178020" y="696990"/>
                  </a:lnTo>
                  <a:lnTo>
                    <a:pt x="3152442" y="760934"/>
                  </a:lnTo>
                  <a:lnTo>
                    <a:pt x="3152442" y="850456"/>
                  </a:lnTo>
                  <a:lnTo>
                    <a:pt x="3190809" y="888822"/>
                  </a:lnTo>
                  <a:lnTo>
                    <a:pt x="3197203" y="876033"/>
                  </a:lnTo>
                </a:path>
              </a:pathLst>
            </a:custGeom>
            <a:noFill/>
            <a:ln w="15875">
              <a:solidFill>
                <a:schemeClr val="tx1"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685800"/>
            <a:ext cx="8458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Arial Rounded MT Bold" pitchFamily="34" charset="0"/>
              </a:rPr>
              <a:t>Warm-Up #2		 			12/05/13</a:t>
            </a: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Number your paper from 1 to 7.  Write in the correct name for each feature: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004339" y="4082701"/>
            <a:ext cx="48932" cy="3133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278826" y="233882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308600" y="157663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910918" y="200936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881007" y="377828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4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66251" y="4282726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5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03651" y="447223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6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492504" y="585746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7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7724543" y="4626619"/>
            <a:ext cx="308864" cy="74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696483" y="2259450"/>
            <a:ext cx="461645" cy="79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565727" y="2719633"/>
            <a:ext cx="14884" cy="2388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910920" y="4091233"/>
            <a:ext cx="230820" cy="1914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9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685800"/>
            <a:ext cx="8458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Arial Rounded MT Bold" pitchFamily="34" charset="0"/>
              </a:rPr>
              <a:t>Warm-Up #3		 			12/06/13</a:t>
            </a: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Number your paper from 1 to 4.  Write in the correct name for each climate region: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 </a:t>
            </a:r>
          </a:p>
        </p:txBody>
      </p:sp>
      <p:pic>
        <p:nvPicPr>
          <p:cNvPr id="38" name="Picture 37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310934" y="1168400"/>
            <a:ext cx="4833066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159182" y="202474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5334000" y="274320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495247" y="3656778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6934200" y="472440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4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40699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121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Paula Hurst</cp:lastModifiedBy>
  <cp:revision>26</cp:revision>
  <dcterms:created xsi:type="dcterms:W3CDTF">2005-12-15T15:41:38Z</dcterms:created>
  <dcterms:modified xsi:type="dcterms:W3CDTF">2020-03-11T15:26:38Z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