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c45342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c45342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4e3814c3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4e3814c3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4e3814c3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4e3814c3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4e3814c3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4e3814c3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4e3814c3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4e3814c3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4e3814c3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4e3814c3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4e3814c3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4e3814c3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4e3814c3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4e3814c3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4e3814c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4e3814c3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4e3814c3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4e3814c3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9090756a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9090756a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4e3814c3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4e3814c3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4e3814c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4e3814c3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4e3814c3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4e3814c3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4e3814c3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4e3814c3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S80F3M_1E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2helpil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jYKEXRHi2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2957700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Seek Help before Harm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504500" y="3891305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Brimfield CUSD #309</a:t>
            </a:r>
            <a:endParaRPr dirty="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00" y="557750"/>
            <a:ext cx="7470975" cy="21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body" idx="2"/>
          </p:nvPr>
        </p:nvSpPr>
        <p:spPr>
          <a:xfrm>
            <a:off x="4572000" y="724200"/>
            <a:ext cx="4572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solidFill>
                  <a:srgbClr val="073763"/>
                </a:solidFill>
              </a:rPr>
              <a:t>What is Safe2HelpIL?</a:t>
            </a:r>
            <a:endParaRPr sz="4800" b="1">
              <a:solidFill>
                <a:srgbClr val="073763"/>
              </a:solidFill>
            </a:endParaRPr>
          </a:p>
        </p:txBody>
      </p:sp>
      <p:pic>
        <p:nvPicPr>
          <p:cNvPr id="122" name="Google Shape;122;p22" title="Safe2HelpIL IB3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81363"/>
            <a:ext cx="4572000" cy="39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460950" y="4478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073763"/>
                </a:solidFill>
              </a:rPr>
              <a:t>Safe2HelpIL @ Brimfield #309</a:t>
            </a:r>
            <a:endParaRPr sz="4200" b="1" dirty="0">
              <a:solidFill>
                <a:srgbClr val="073763"/>
              </a:solidFill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3148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300"/>
              <a:buChar char="●"/>
            </a:pPr>
            <a:r>
              <a:rPr lang="en" sz="3300" b="1">
                <a:solidFill>
                  <a:srgbClr val="6AA84F"/>
                </a:solidFill>
              </a:rPr>
              <a:t>Safe and Confidential Reporting </a:t>
            </a:r>
            <a:endParaRPr sz="3300" b="1">
              <a:solidFill>
                <a:srgbClr val="6AA84F"/>
              </a:solidFill>
            </a:endParaRPr>
          </a:p>
          <a:p>
            <a:pPr marL="4572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300"/>
              <a:buChar char="●"/>
            </a:pPr>
            <a:r>
              <a:rPr lang="en" sz="3300" b="1">
                <a:solidFill>
                  <a:srgbClr val="6AA84F"/>
                </a:solidFill>
              </a:rPr>
              <a:t>Available 24/7</a:t>
            </a:r>
            <a:endParaRPr sz="3300" b="1">
              <a:solidFill>
                <a:srgbClr val="6AA84F"/>
              </a:solidFill>
            </a:endParaRPr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300"/>
              <a:buChar char="●"/>
            </a:pPr>
            <a:r>
              <a:rPr lang="en" sz="3300" b="1">
                <a:solidFill>
                  <a:srgbClr val="6AA84F"/>
                </a:solidFill>
              </a:rPr>
              <a:t>The goal is safety and help, not school discipline</a:t>
            </a:r>
            <a:endParaRPr sz="3300"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226075" y="1579650"/>
            <a:ext cx="28080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How do we get started? </a:t>
            </a:r>
            <a:endParaRPr sz="4800"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700" y="351737"/>
            <a:ext cx="5510877" cy="444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127200" y="398000"/>
            <a:ext cx="88896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rgbClr val="6AA84F"/>
                </a:solidFill>
              </a:rPr>
              <a:t>Let’s Explore Safe2HelpIL Together: </a:t>
            </a:r>
            <a:endParaRPr sz="4200" b="1">
              <a:solidFill>
                <a:srgbClr val="6AA84F"/>
              </a:solidFill>
            </a:endParaRPr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183700" y="1781300"/>
            <a:ext cx="88896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200"/>
              <a:buAutoNum type="arabicPeriod"/>
            </a:pPr>
            <a:r>
              <a:rPr lang="en" sz="3200" b="1">
                <a:solidFill>
                  <a:srgbClr val="073763"/>
                </a:solidFill>
              </a:rPr>
              <a:t>Go to </a:t>
            </a:r>
            <a:r>
              <a:rPr lang="en" sz="3200" b="1" u="sng">
                <a:solidFill>
                  <a:schemeClr val="hlink"/>
                </a:solidFill>
                <a:hlinkClick r:id="rId3"/>
              </a:rPr>
              <a:t>Safe2HelpIL.com</a:t>
            </a:r>
            <a:endParaRPr sz="3200" b="1">
              <a:solidFill>
                <a:srgbClr val="073763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200"/>
              <a:buAutoNum type="arabicPeriod"/>
            </a:pPr>
            <a:r>
              <a:rPr lang="en" sz="3200" b="1">
                <a:solidFill>
                  <a:srgbClr val="073763"/>
                </a:solidFill>
              </a:rPr>
              <a:t>Spend 10-15 Minutes Exploring The Website - Especially “Self-Help” and “Encouraging Others” </a:t>
            </a:r>
            <a:endParaRPr sz="3200" b="1">
              <a:solidFill>
                <a:srgbClr val="073763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3200"/>
              <a:buAutoNum type="arabicPeriod"/>
            </a:pPr>
            <a:r>
              <a:rPr lang="en" sz="3200" b="1">
                <a:solidFill>
                  <a:srgbClr val="073763"/>
                </a:solidFill>
              </a:rPr>
              <a:t>As A Class, or With Those Near You, Share What Stood Out? What You Learned/Liked? </a:t>
            </a:r>
            <a:endParaRPr sz="3200" b="1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153075" y="616250"/>
            <a:ext cx="88590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73763"/>
                </a:solidFill>
              </a:rPr>
              <a:t>How Do We Use Safe2HelpIL? </a:t>
            </a:r>
            <a:endParaRPr sz="4800" b="1">
              <a:solidFill>
                <a:srgbClr val="073763"/>
              </a:solidFill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-306175" y="1750725"/>
            <a:ext cx="34443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rgbClr val="6AA84F"/>
                </a:solidFill>
              </a:rPr>
              <a:t>Click “Contact Us Now” in the upper left hand corner of the Safe2HelpIL main page.</a:t>
            </a:r>
            <a:endParaRPr sz="3000" b="1">
              <a:solidFill>
                <a:srgbClr val="6AA84F"/>
              </a:solidFill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625" y="1637950"/>
            <a:ext cx="5684375" cy="35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/>
          <p:nvPr/>
        </p:nvSpPr>
        <p:spPr>
          <a:xfrm rot="1527505">
            <a:off x="4623569" y="2699190"/>
            <a:ext cx="1347661" cy="94590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0" y="122475"/>
            <a:ext cx="9144000" cy="7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6AA84F"/>
                </a:solidFill>
              </a:rPr>
              <a:t>Save the Numbers and Download the App</a:t>
            </a:r>
            <a:endParaRPr sz="3800" b="1">
              <a:solidFill>
                <a:srgbClr val="6AA84F"/>
              </a:solidFill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2800"/>
            <a:ext cx="9144000" cy="40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180150" y="1189650"/>
            <a:ext cx="3003900" cy="27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/>
              <a:t>Follow Safe2HelpIL on Twitter and/or instagram</a:t>
            </a:r>
            <a:endParaRPr sz="3400" b="1"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850" y="0"/>
            <a:ext cx="58381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/>
        </p:nvSpPr>
        <p:spPr>
          <a:xfrm>
            <a:off x="0" y="511875"/>
            <a:ext cx="9144000" cy="22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192752"/>
                </a:solidFill>
                <a:highlight>
                  <a:srgbClr val="FFFFFF"/>
                </a:highlight>
              </a:rPr>
              <a:t>You're a Hero!</a:t>
            </a:r>
            <a:endParaRPr sz="2500" b="1">
              <a:solidFill>
                <a:srgbClr val="19275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4161A"/>
                </a:solidFill>
                <a:highlight>
                  <a:srgbClr val="FFFFFF"/>
                </a:highlight>
              </a:rPr>
              <a:t>Making a difference doesn't mean you are being a "tattletale." Nope. You are being a good friend and helping yourself or someone you know. That takes a lot of bravery. Thank you for being this brave! </a:t>
            </a:r>
            <a:endParaRPr sz="1900">
              <a:solidFill>
                <a:srgbClr val="14161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192752"/>
                </a:solidFill>
                <a:highlight>
                  <a:srgbClr val="FFFFFF"/>
                </a:highlight>
              </a:rPr>
              <a:t>To the pranksters</a:t>
            </a:r>
            <a:endParaRPr sz="2500" b="1">
              <a:solidFill>
                <a:srgbClr val="19275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4161A"/>
                </a:solidFill>
                <a:highlight>
                  <a:srgbClr val="FFFFFF"/>
                </a:highlight>
              </a:rPr>
              <a:t>This is not a joke. We take every effort to contact us very seriously. Please don't share a concern that you know isn't true.</a:t>
            </a:r>
            <a:endParaRPr sz="1900">
              <a:solidFill>
                <a:srgbClr val="14161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192752"/>
                </a:solidFill>
                <a:highlight>
                  <a:srgbClr val="FFFFFF"/>
                </a:highlight>
              </a:rPr>
              <a:t>Thank you!</a:t>
            </a:r>
            <a:endParaRPr sz="2500" b="1">
              <a:solidFill>
                <a:srgbClr val="19275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1500"/>
              </a:spcAft>
              <a:buNone/>
            </a:pPr>
            <a:r>
              <a:rPr lang="en" sz="1900">
                <a:solidFill>
                  <a:srgbClr val="14161A"/>
                </a:solidFill>
                <a:highlight>
                  <a:srgbClr val="FFFFFF"/>
                </a:highlight>
              </a:rPr>
              <a:t>You are helping to keep your friends and yourself - safe and healthy. We're proud of you!</a:t>
            </a:r>
            <a:endParaRPr sz="1900">
              <a:solidFill>
                <a:srgbClr val="14161A"/>
              </a:solidFill>
              <a:highlight>
                <a:srgbClr val="FFFFFF"/>
              </a:highlight>
            </a:endParaRPr>
          </a:p>
        </p:txBody>
      </p:sp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1528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A Few Last Things...</a:t>
            </a:r>
            <a:endParaRPr sz="4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91875" y="352075"/>
            <a:ext cx="8771400" cy="38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rgbClr val="6AA84F"/>
                </a:solidFill>
              </a:rPr>
              <a:t>Safety Is Everyone’s Responsibility:</a:t>
            </a:r>
            <a:endParaRPr sz="4200" b="1">
              <a:solidFill>
                <a:srgbClr val="6AA84F"/>
              </a:solidFill>
            </a:endParaRPr>
          </a:p>
          <a:p>
            <a:pPr marL="914400" lvl="1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" sz="4000" b="1" i="1"/>
              <a:t>See Something...</a:t>
            </a:r>
            <a:endParaRPr sz="4000" b="1" i="1"/>
          </a:p>
          <a:p>
            <a:pPr marL="914400" lvl="1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" sz="4000" b="1" i="1"/>
              <a:t>Say Something... </a:t>
            </a:r>
            <a:endParaRPr sz="4000" b="1" i="1"/>
          </a:p>
          <a:p>
            <a:pPr marL="914400" lvl="1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" sz="4000" b="1" i="1"/>
              <a:t>Do Something.</a:t>
            </a:r>
            <a:endParaRPr sz="4000" b="1" i="1"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050" y="3980100"/>
            <a:ext cx="3127950" cy="15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ctrTitle"/>
          </p:nvPr>
        </p:nvSpPr>
        <p:spPr>
          <a:xfrm>
            <a:off x="390525" y="56402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 b="1">
                <a:solidFill>
                  <a:srgbClr val="073763"/>
                </a:solidFill>
              </a:rPr>
              <a:t>Discussion Question:</a:t>
            </a:r>
            <a:endParaRPr sz="6100" b="1">
              <a:solidFill>
                <a:srgbClr val="073763"/>
              </a:solidFill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476250" y="1497625"/>
            <a:ext cx="62898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/>
              <a:t>Why are we sometimes scared to report concerns and/or ask for help? </a:t>
            </a:r>
            <a:endParaRPr sz="4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25"/>
            <a:ext cx="9144000" cy="50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59625" y="304575"/>
            <a:ext cx="690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must commit to helping each other seek help before harm.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9750" y="3980100"/>
            <a:ext cx="3127950" cy="15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645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68750" y="151450"/>
            <a:ext cx="7209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Whether self-harm, bullying, or other threats to safety -   </a:t>
            </a:r>
            <a:r>
              <a:rPr lang="en" sz="6500" b="1" i="1">
                <a:solidFill>
                  <a:srgbClr val="073763"/>
                </a:solidFill>
                <a:highlight>
                  <a:schemeClr val="lt1"/>
                </a:highlight>
              </a:rPr>
              <a:t>help is available</a:t>
            </a:r>
            <a:r>
              <a:rPr lang="en" b="1"/>
              <a:t>.</a:t>
            </a:r>
            <a:endParaRPr b="1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9750" y="3980100"/>
            <a:ext cx="3127950" cy="15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746725" y="18306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1C4587"/>
                </a:solidFill>
              </a:rPr>
              <a:t>It Is Ok To Not Be OKAY.</a:t>
            </a:r>
            <a:endParaRPr sz="4800" b="1">
              <a:solidFill>
                <a:srgbClr val="1C4587"/>
              </a:solidFill>
            </a:endParaRPr>
          </a:p>
        </p:txBody>
      </p:sp>
      <p:pic>
        <p:nvPicPr>
          <p:cNvPr id="111" name="Google Shape;111;p20" descr="The COVID-19 pandemic has thrown our world upside-down.&#10;We want you to know that it's ok to not be ok. &#10;Visit www.Safe2HelpIL.com to see how we can help!" title="Behind the Mask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06025"/>
            <a:ext cx="4572000" cy="33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On-screen Show (16:9)</PresentationFormat>
  <Paragraphs>32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Roboto</vt:lpstr>
      <vt:lpstr>Arial</vt:lpstr>
      <vt:lpstr>Material</vt:lpstr>
      <vt:lpstr>Seek Help before Harm</vt:lpstr>
      <vt:lpstr>PowerPoint Presentation</vt:lpstr>
      <vt:lpstr>Safety Is Everyone’s Responsibility: See Something... Say Something...  Do Something.</vt:lpstr>
      <vt:lpstr>Discussion Question:</vt:lpstr>
      <vt:lpstr>We must commit to helping each other seek help before harm.</vt:lpstr>
      <vt:lpstr>PowerPoint Presentation</vt:lpstr>
      <vt:lpstr>Whether self-harm, bullying, or other threats to safety -   help is available.</vt:lpstr>
      <vt:lpstr>It Is Ok To Not Be OKAY.</vt:lpstr>
      <vt:lpstr>PowerPoint Presentation</vt:lpstr>
      <vt:lpstr>PowerPoint Presentation</vt:lpstr>
      <vt:lpstr>Safe2HelpIL @ Brimfield #309</vt:lpstr>
      <vt:lpstr>How do we get started? </vt:lpstr>
      <vt:lpstr>Let’s Explore Safe2HelpIL Together: </vt:lpstr>
      <vt:lpstr>How Do We Use Safe2HelpIL? </vt:lpstr>
      <vt:lpstr>Save the Numbers and Download the App</vt:lpstr>
      <vt:lpstr>Follow Safe2HelpIL on Twitter and/or instagram</vt:lpstr>
      <vt:lpstr>A Few Last Things...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Seek Help before Harm</dc:title>
  <dc:creator>Bill Robison</dc:creator>
  <cp:lastModifiedBy>billy robison</cp:lastModifiedBy>
  <cp:revision>1</cp:revision>
  <dcterms:modified xsi:type="dcterms:W3CDTF">2021-05-05T15:04:09Z</dcterms:modified>
</cp:coreProperties>
</file>