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10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8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5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0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2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5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32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9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0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9B436-3E19-46AA-97F0-AD3428E1F09D}" type="datetimeFigureOut">
              <a:rPr lang="en-US" smtClean="0"/>
              <a:t>11/23/2013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66709-6DE0-4224-BCCD-C650C824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33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eb work\ESL\powerpoints\figurative language\fig lang slides\FigurativeLanguagePPT animation removed\Slid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eb work\ESL\powerpoints\figurative language\fig lang slides\FigurativeLanguagePPT animation removed\Slide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7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eb work\ESL\powerpoints\figurative language\fig lang slides\FigurativeLanguagePPT animation removed\Slide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5870881"/>
            <a:ext cx="3650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answer is </a:t>
            </a:r>
            <a:r>
              <a:rPr lang="en-US" sz="4000" b="1" dirty="0" smtClean="0">
                <a:solidFill>
                  <a:schemeClr val="bg1"/>
                </a:solidFill>
              </a:rPr>
              <a:t>C</a:t>
            </a:r>
            <a:r>
              <a:rPr lang="en-US" sz="4000" b="1" dirty="0" smtClean="0">
                <a:solidFill>
                  <a:schemeClr val="bg1"/>
                </a:solidFill>
              </a:rPr>
              <a:t>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8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eb work\ESL\powerpoints\figurative language\fig lang slides\FigurativeLanguagePPT animation removed\Slide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eb work\ESL\powerpoints\figurative language\fig lang slides\FigurativeLanguagePPT animation removed\Slide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eb work\ESL\powerpoints\figurative language\fig lang slides\FigurativeLanguagePPT animation removed\Slide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5881289"/>
            <a:ext cx="3650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answer is </a:t>
            </a:r>
            <a:r>
              <a:rPr lang="en-US" sz="4000" b="1" dirty="0" smtClean="0">
                <a:solidFill>
                  <a:schemeClr val="bg1"/>
                </a:solidFill>
              </a:rPr>
              <a:t>C</a:t>
            </a:r>
            <a:r>
              <a:rPr lang="en-US" sz="4000" b="1" dirty="0" smtClean="0">
                <a:solidFill>
                  <a:schemeClr val="bg1"/>
                </a:solidFill>
              </a:rPr>
              <a:t>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eb work\ESL\powerpoints\figurative language\fig lang slides\FigurativeLanguagePPT animation removed\Slide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8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eb work\ESL\powerpoints\figurative language\fig lang slides\FigurativeLanguagePPT animation removed\Slide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6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eb work\ESL\powerpoints\figurative language\fig lang slides\FigurativeLanguagePPT animation removed\Slide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5870881"/>
            <a:ext cx="3650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answer is </a:t>
            </a:r>
            <a:r>
              <a:rPr lang="en-US" sz="4000" b="1" dirty="0" smtClean="0">
                <a:solidFill>
                  <a:schemeClr val="bg1"/>
                </a:solidFill>
              </a:rPr>
              <a:t>C</a:t>
            </a:r>
            <a:r>
              <a:rPr lang="en-US" sz="4000" b="1" dirty="0" smtClean="0">
                <a:solidFill>
                  <a:schemeClr val="bg1"/>
                </a:solidFill>
              </a:rPr>
              <a:t>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eb work\ESL\powerpoints\figurative language\fig lang slides\FigurativeLanguagePPT animation removed\Slide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9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eb work\ESL\powerpoints\figurative language\fig lang slides\FigurativeLanguagePPT animation removed\Slide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4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eb work\ESL\powerpoints\figurative language\fig lang slides\FigurativeLanguagePPT animation removed\Slid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eb work\ESL\powerpoints\figurative language\fig lang slides\FigurativeLanguagePPT animation removed\Slide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5870881"/>
            <a:ext cx="3622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answer is </a:t>
            </a:r>
            <a:r>
              <a:rPr lang="en-US" sz="4000" b="1" dirty="0">
                <a:solidFill>
                  <a:schemeClr val="bg1"/>
                </a:solidFill>
              </a:rPr>
              <a:t>B</a:t>
            </a:r>
            <a:r>
              <a:rPr lang="en-US" sz="4000" b="1" dirty="0" smtClean="0">
                <a:solidFill>
                  <a:schemeClr val="bg1"/>
                </a:solidFill>
              </a:rPr>
              <a:t>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eb work\ESL\powerpoints\figurative language\fig lang slides\FigurativeLanguagePPT animation removed\Slide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eb work\ESL\powerpoints\figurative language\fig lang slides\FigurativeLanguagePPT animation removed\Slide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9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eb work\ESL\powerpoints\figurative language\fig lang slides\FigurativeLanguagePPT animation removed\Slide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5870881"/>
            <a:ext cx="3650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The answer is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eb work\ESL\powerpoints\figurative language\fig lang slides\FigurativeLanguagePPT animation removed\Slide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eb work\ESL\powerpoints\figurative language\fig lang slides\FigurativeLanguagePPT animation removed\Slide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Hyperbole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eb work\ESL\powerpoints\figurative language\fig lang slides\FigurativeLanguagePPT animation removed\Slide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0200" y="3581400"/>
            <a:ext cx="3352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Personification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eb work\ESL\powerpoints\figurative language\fig lang slides\FigurativeLanguagePPT animation removed\Slide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Metaphor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eb work\ESL\powerpoints\figurative language\fig lang slides\FigurativeLanguagePPT animation removed\Slide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Idiom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eb work\ESL\powerpoints\figurative language\fig lang slides\FigurativeLanguagePPT animation removed\Slide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3352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Onomatopoeia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9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eb work\ESL\powerpoints\figurative language\fig lang slides\FigurativeLanguagePPT animation removed\Slid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99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eb work\ESL\powerpoints\figurative language\fig lang slides\FigurativeLanguagePPT animation removed\Slide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Simile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3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eb work\ESL\powerpoints\figurative language\fig lang slides\FigurativeLanguagePPT animation removed\Slide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16459" y="5277186"/>
            <a:ext cx="57900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</a:rPr>
              <a:t>D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9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eb work\ESL\powerpoints\figurative language\fig lang slides\FigurativeLanguagePPT animation removed\Slide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Alliteration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9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eb work\ESL\powerpoints\figurative language\fig lang slides\FigurativeLanguagePPT animation removed\Slide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0" y="3581400"/>
            <a:ext cx="35052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Onomatopoeia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9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eb work\ESL\powerpoints\figurative language\fig lang slides\FigurativeLanguagePPT animation removed\Slide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Hyperbole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eb work\ESL\powerpoints\figurative language\fig lang slides\FigurativeLanguagePPT animation removed\Slide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8194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Alliteration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3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eb work\ESL\powerpoints\figurative language\fig lang slides\FigurativeLanguagePPT animation removed\Slide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66428" y="5304895"/>
            <a:ext cx="53412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</a:rPr>
              <a:t>B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6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eb work\ESL\powerpoints\figurative language\fig lang slides\FigurativeLanguagePPT animation removed\Slide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Metaphor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eb work\ESL\powerpoints\figurative language\fig lang slides\FigurativeLanguagePPT animation removed\Slide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Idiom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1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Deb work\ESL\powerpoints\figurative language\fig la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0" y="3455915"/>
            <a:ext cx="2590800" cy="16312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Simile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and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Hyperbole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0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eb work\ESL\powerpoints\figurative language\fig lang slides\FigurativeLanguagePPT animation removed\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5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eb work\ESL\powerpoints\figurative language\fig lang slides\FigurativeLanguagePPT animation removed\Slide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36506" y="5708073"/>
            <a:ext cx="55496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</a:rPr>
              <a:t>A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2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eb work\ESL\powerpoints\figurative language\fig lang slides\FigurativeLanguagePPT animation removed\Slide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32766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Personification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1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eb work\ESL\powerpoints\figurative language\fig lang slides\FigurativeLanguagePPT animation removed\Slide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44196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Idiom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2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eb work\ESL\powerpoints\figurative language\fig lang slides\FigurativeLanguagePPT animation removed\Slide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Alliteration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9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eb work\ESL\powerpoints\figurative language\fig lang slides\FigurativeLanguagePPT animation removed\Slide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Simile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eb work\ESL\powerpoints\figurative language\fig lang slides\FigurativeLanguagePPT animation removed\Slide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8746" y="4080164"/>
            <a:ext cx="34290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Onomatopoeia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4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eb work\ESL\powerpoints\figurative language\fig lang slides\FigurativeLanguagePPT animation removed\Slide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928416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Hyperbole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eb work\ESL\powerpoints\figurative language\fig lang slides\FigurativeLanguagePPT animation removed\Slide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45720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Metaphor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eb work\ESL\powerpoints\figurative language\fig lang slides\FigurativeLanguagePPT animation removed\Slide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3581400"/>
            <a:ext cx="25908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Idiom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7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eb work\ESL\powerpoints\figurative language\fig lang slides\FigurativeLanguagePPT animation removed\Slide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67600" y="5708073"/>
            <a:ext cx="52610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</a:rPr>
              <a:t>C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eb work\ESL\powerpoints\figurative language\fig lang slides\FigurativeLanguagePPT animation removed\Slid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7413" y="5608647"/>
            <a:ext cx="3595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answer is </a:t>
            </a:r>
            <a:r>
              <a:rPr lang="en-US" sz="4000" b="1" dirty="0" smtClean="0">
                <a:solidFill>
                  <a:schemeClr val="bg1"/>
                </a:solidFill>
              </a:rPr>
              <a:t>B</a:t>
            </a:r>
            <a:r>
              <a:rPr lang="en-US" sz="3200" b="1" dirty="0" smtClean="0">
                <a:solidFill>
                  <a:schemeClr val="bg1"/>
                </a:solidFill>
              </a:rPr>
              <a:t>.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6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eb work\ESL\powerpoints\figurative language\fig lang slides\FigurativeLanguagePPT animation removed\Slid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3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eb work\ESL\powerpoints\figurative language\fig lang slides\FigurativeLanguagePPT animation removed\Slid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2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eb work\ESL\powerpoints\figurative language\fig lang slides\FigurativeLanguagePPT animation removed\Slid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4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eb work\ESL\powerpoints\figurative language\fig lang slides\FigurativeLanguagePPT animation removed\Slid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5870881"/>
            <a:ext cx="3650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The answer is </a:t>
            </a:r>
            <a:r>
              <a:rPr lang="en-US" sz="4000" b="1" dirty="0">
                <a:solidFill>
                  <a:schemeClr val="bg1"/>
                </a:solidFill>
              </a:rPr>
              <a:t>A</a:t>
            </a:r>
            <a:r>
              <a:rPr lang="en-US" sz="4000" b="1" dirty="0" smtClean="0">
                <a:solidFill>
                  <a:schemeClr val="bg1"/>
                </a:solidFill>
              </a:rPr>
              <a:t>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eb work\ESL\powerpoints\figurative language\fig lang slides\FigurativeLanguagePPT animation removed\Slid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62</Words>
  <Application>Microsoft Office PowerPoint</Application>
  <PresentationFormat>On-screen Show (4:3)</PresentationFormat>
  <Paragraphs>34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DebLaptop</dc:creator>
  <cp:lastModifiedBy>DebLaptop</cp:lastModifiedBy>
  <cp:revision>6</cp:revision>
  <dcterms:created xsi:type="dcterms:W3CDTF">2013-11-23T18:44:07Z</dcterms:created>
  <dcterms:modified xsi:type="dcterms:W3CDTF">2013-11-23T19:12:43Z</dcterms:modified>
</cp:coreProperties>
</file>