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01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2132B-CAF6-4017-89AC-1F74D94D9F6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DE676-7A61-42C5-A6B6-6CBB249D2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8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5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3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6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20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47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4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4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3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8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0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3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3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5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2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80BC33-6D93-422B-86F8-6D6B916DD94E}" type="datetimeFigureOut">
              <a:rPr lang="en-US" smtClean="0"/>
              <a:pPr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9D96-45D3-4767-9770-F7DACE5E4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46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FNnUkAloqg8" TargetMode="Externa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IQn8pab8Vc" TargetMode="External"/><Relationship Id="rId2" Type="http://schemas.openxmlformats.org/officeDocument/2006/relationships/hyperlink" Target="https://www.youtube.com/watch?v=Ko8trZYeJkI&amp;list=RDKo8trZYeJkI&amp;start_radio=1&amp;t=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237054"/>
            <a:ext cx="6705600" cy="64280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WHY STUDY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SPANISH?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133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la_essays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64" y="4648200"/>
            <a:ext cx="3374136" cy="2088532"/>
          </a:xfrm>
          <a:prstGeom prst="rect">
            <a:avLst/>
          </a:prstGeom>
        </p:spPr>
      </p:pic>
      <p:pic>
        <p:nvPicPr>
          <p:cNvPr id="6" name="Picture 5" descr="Math Hombre: Growth Mod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3962"/>
            <a:ext cx="3302084" cy="2694570"/>
          </a:xfrm>
          <a:prstGeom prst="rect">
            <a:avLst/>
          </a:prstGeom>
        </p:spPr>
      </p:pic>
      <p:pic>
        <p:nvPicPr>
          <p:cNvPr id="7" name="Picture 6" descr="How to active Your mind for Life time - 2015 tip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08384"/>
            <a:ext cx="2601043" cy="2204659"/>
          </a:xfrm>
          <a:prstGeom prst="rect">
            <a:avLst/>
          </a:prstGeom>
        </p:spPr>
      </p:pic>
      <p:pic>
        <p:nvPicPr>
          <p:cNvPr id="8" name="Picture 7" descr="Learning | Flickr - Photo Sharing!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86" y="347472"/>
            <a:ext cx="2185764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amdesousa\AppData\Local\Microsoft\Windows\Temporary Internet Files\Content.IE5\6MEPLV2Y\MP9004487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90" y="457200"/>
            <a:ext cx="1196210" cy="990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7242048" cy="594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STUDY SPANISH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To understand Culture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Travel Experience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Improve your language skills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Expand career opportunities</a:t>
            </a:r>
          </a:p>
          <a:p>
            <a:endParaRPr lang="en-US" dirty="0"/>
          </a:p>
        </p:txBody>
      </p:sp>
      <p:pic>
        <p:nvPicPr>
          <p:cNvPr id="37890" name="Picture 2" descr="C:\Users\amdesousa\AppData\Local\Microsoft\Windows\Temporary Internet Files\Content.IE5\GG26GTZ2\MC9000158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1398253" cy="824322"/>
          </a:xfrm>
          <a:prstGeom prst="rect">
            <a:avLst/>
          </a:prstGeom>
          <a:noFill/>
        </p:spPr>
      </p:pic>
      <p:pic>
        <p:nvPicPr>
          <p:cNvPr id="37891" name="Picture 3" descr="C:\Program Files (x86)\Microsoft Office\MEDIA\CAGCAT10\j029774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362200"/>
            <a:ext cx="1371600" cy="1305221"/>
          </a:xfrm>
          <a:prstGeom prst="rect">
            <a:avLst/>
          </a:prstGeom>
          <a:noFill/>
        </p:spPr>
      </p:pic>
      <p:pic>
        <p:nvPicPr>
          <p:cNvPr id="37892" name="Picture 4" descr="C:\Users\amdesousa\AppData\Local\Microsoft\Windows\Temporary Internet Files\Content.IE5\51X17BZ2\MP90042655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495800"/>
            <a:ext cx="1371600" cy="1371600"/>
          </a:xfrm>
          <a:prstGeom prst="rect">
            <a:avLst/>
          </a:prstGeom>
          <a:noFill/>
        </p:spPr>
      </p:pic>
      <p:pic>
        <p:nvPicPr>
          <p:cNvPr id="37893" name="Picture 5" descr="C:\Users\amdesousa\AppData\Local\Microsoft\Windows\Temporary Internet Files\Content.IE5\6MEPLV2Y\MC90038920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6498" y="3505200"/>
            <a:ext cx="676285" cy="76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 it doesn't challenge you, it won't change you. | If i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3048000" cy="4648200"/>
          </a:xfrm>
          <a:prstGeom prst="rect">
            <a:avLst/>
          </a:prstGeom>
        </p:spPr>
      </p:pic>
      <p:pic>
        <p:nvPicPr>
          <p:cNvPr id="9" name="Picture 8" descr="A Principal's Reflections: Clean S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11" y="1752600"/>
            <a:ext cx="2602387" cy="4876800"/>
          </a:xfrm>
          <a:prstGeom prst="rect">
            <a:avLst/>
          </a:prstGeom>
        </p:spPr>
      </p:pic>
      <p:pic>
        <p:nvPicPr>
          <p:cNvPr id="11" name="Picture 10" descr="Bisexuality and beyond: Nothing natural?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57" y="2971800"/>
            <a:ext cx="2499596" cy="3091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90988">
            <a:off x="1470351" y="598209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SAY NO TO MONOGUALISM! BECOME A  BILINGUAL!!!</a:t>
            </a:r>
            <a:endParaRPr lang="en-US" sz="28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6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69342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WELCOME!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5" name="FNnUkAloqg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43400" y="1943100"/>
            <a:ext cx="4495800" cy="42672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828800"/>
            <a:ext cx="3733800" cy="4495800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¡</a:t>
            </a:r>
            <a:r>
              <a:rPr lang="en-US" sz="3600" b="1" i="1" dirty="0" smtClean="0">
                <a:solidFill>
                  <a:schemeClr val="accent3">
                    <a:lumMod val="75000"/>
                  </a:schemeClr>
                </a:solidFill>
              </a:rPr>
              <a:t>BIENVENIDOS</a:t>
            </a:r>
          </a:p>
          <a:p>
            <a:pPr algn="ctr"/>
            <a:r>
              <a:rPr lang="en-US" sz="3600" b="1" i="1" dirty="0" smtClean="0">
                <a:solidFill>
                  <a:schemeClr val="accent3">
                    <a:lumMod val="75000"/>
                  </a:schemeClr>
                </a:solidFill>
              </a:rPr>
              <a:t> A ESTA CLASE</a:t>
            </a:r>
          </a:p>
          <a:p>
            <a:pPr algn="ctr"/>
            <a:r>
              <a:rPr lang="en-US" sz="3600" b="1" i="1" dirty="0" smtClean="0">
                <a:solidFill>
                  <a:schemeClr val="accent3">
                    <a:lumMod val="75000"/>
                  </a:schemeClr>
                </a:solidFill>
              </a:rPr>
              <a:t> DE ESPA</a:t>
            </a:r>
            <a:r>
              <a:rPr lang="en-US" sz="3600" b="1" i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Ñ</a:t>
            </a:r>
            <a:r>
              <a:rPr lang="en-US" sz="3600" b="1" i="1" dirty="0" smtClean="0">
                <a:solidFill>
                  <a:schemeClr val="accent3">
                    <a:lumMod val="75000"/>
                  </a:schemeClr>
                </a:solidFill>
              </a:rPr>
              <a:t>OL!</a:t>
            </a:r>
            <a:endParaRPr lang="en-US" sz="3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 descr="Flower clip 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57" y="3810000"/>
            <a:ext cx="190648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3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09600"/>
            <a:ext cx="76962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LIMITS YOUR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IMAGINATION?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FFFF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6200" y="2133600"/>
            <a:ext cx="4419600" cy="3505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https://www.youtube.com/watch?v=Ko8trZYeJkI&amp;list=RDKo8trZYeJkI&amp;start_radio=1&amp;t=0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4742688" y="2499966"/>
            <a:ext cx="4020312" cy="39008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3"/>
              </a:rPr>
              <a:t>https://www.youtube.com/watch?v=GIQn8pab8Vc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207</TotalTime>
  <Words>53</Words>
  <Application>Microsoft Office PowerPoint</Application>
  <PresentationFormat>On-screen Show (4:3)</PresentationFormat>
  <Paragraphs>22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Wingdings 3</vt:lpstr>
      <vt:lpstr>Ion</vt:lpstr>
      <vt:lpstr>WHY STUDY SPANISH?</vt:lpstr>
      <vt:lpstr>WHY STUDY SPANISH</vt:lpstr>
      <vt:lpstr>PowerPoint Presentation</vt:lpstr>
      <vt:lpstr>WELCOME!</vt:lpstr>
      <vt:lpstr>PowerPoint Presentation</vt:lpstr>
    </vt:vector>
  </TitlesOfParts>
  <Company>MCPS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STUDY SPANISH???</dc:title>
  <dc:creator>amdesousa</dc:creator>
  <cp:lastModifiedBy>Desousa, Alba M/Blount</cp:lastModifiedBy>
  <cp:revision>26</cp:revision>
  <dcterms:created xsi:type="dcterms:W3CDTF">2012-12-18T03:07:58Z</dcterms:created>
  <dcterms:modified xsi:type="dcterms:W3CDTF">2019-07-31T06:08:34Z</dcterms:modified>
</cp:coreProperties>
</file>