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Bubblegum Sans"/>
      <p:regular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3" roundtripDataSignature="AMtx7mgyFpID2mw5QJhCCVV0a88sxfgr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ubblegumSans-regular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16cdd5ca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g716cdd5ca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16cdd5caf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g716cdd5caf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16cdd5caf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716cdd5caf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16cdd5ca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716cdd5ca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716cdd5caf_0_10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g716cdd5caf_0_10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g716cdd5caf_0_10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g716cdd5caf_0_10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g716cdd5caf_0_10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716cdd5caf_0_14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g716cdd5caf_0_14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g716cdd5caf_0_14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716cdd5caf_0_14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716cdd5caf_0_108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g716cdd5caf_0_108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g716cdd5caf_0_10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716cdd5caf_0_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g716cdd5caf_0_11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g716cdd5caf_0_1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716cdd5caf_0_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g716cdd5caf_0_116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g716cdd5caf_0_11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g716cdd5caf_0_1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716cdd5caf_0_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g716cdd5caf_0_1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716cdd5caf_0_12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g716cdd5caf_0_12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g716cdd5caf_0_12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716cdd5caf_0_12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g716cdd5caf_0_12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716cdd5caf_0_131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g716cdd5caf_0_13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g716cdd5caf_0_13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g716cdd5caf_0_131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g716cdd5caf_0_13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g716cdd5caf_0_13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716cdd5caf_0_13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g716cdd5caf_0_1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716cdd5caf_0_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g716cdd5caf_0_9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g716cdd5caf_0_9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ctrTitle"/>
          </p:nvPr>
        </p:nvSpPr>
        <p:spPr>
          <a:xfrm>
            <a:off x="344250" y="137160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Accessing Google Classroom from Home</a:t>
            </a:r>
            <a:endParaRPr sz="6000"/>
          </a:p>
        </p:txBody>
      </p:sp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344250" y="3755425"/>
            <a:ext cx="8455500" cy="76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t/>
            </a:r>
            <a:endParaRPr b="0" sz="36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0" name="Google Shape;6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325" y="3572475"/>
            <a:ext cx="1514749" cy="151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6cdd5caf_0_167"/>
          <p:cNvSpPr txBox="1"/>
          <p:nvPr>
            <p:ph type="ctrTitle"/>
          </p:nvPr>
        </p:nvSpPr>
        <p:spPr>
          <a:xfrm>
            <a:off x="344250" y="5107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Access Google</a:t>
            </a:r>
            <a:endParaRPr/>
          </a:p>
        </p:txBody>
      </p:sp>
      <p:sp>
        <p:nvSpPr>
          <p:cNvPr id="66" name="Google Shape;66;g716cdd5caf_0_167"/>
          <p:cNvSpPr txBox="1"/>
          <p:nvPr>
            <p:ph idx="1" type="subTitle"/>
          </p:nvPr>
        </p:nvSpPr>
        <p:spPr>
          <a:xfrm>
            <a:off x="344250" y="26584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6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Not all browsers default to Google when accessing the Internet. In order to get to Google (if you aren’t there already) go to google.com.</a:t>
            </a:r>
            <a:endParaRPr b="0" sz="36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16cdd5caf_0_150"/>
          <p:cNvSpPr txBox="1"/>
          <p:nvPr>
            <p:ph type="ctrTitle"/>
          </p:nvPr>
        </p:nvSpPr>
        <p:spPr>
          <a:xfrm>
            <a:off x="344250" y="5107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Step 2: Click on the waffle in the top right corner.</a:t>
            </a:r>
            <a:endParaRPr sz="5000"/>
          </a:p>
        </p:txBody>
      </p:sp>
      <p:sp>
        <p:nvSpPr>
          <p:cNvPr id="72" name="Google Shape;72;g716cdd5caf_0_150"/>
          <p:cNvSpPr txBox="1"/>
          <p:nvPr>
            <p:ph idx="1" type="subTitle"/>
          </p:nvPr>
        </p:nvSpPr>
        <p:spPr>
          <a:xfrm>
            <a:off x="344250" y="2830000"/>
            <a:ext cx="8455500" cy="136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6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(See next slide for visual!)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/>
        </p:nvSpPr>
        <p:spPr>
          <a:xfrm>
            <a:off x="126500" y="77375"/>
            <a:ext cx="8755500" cy="49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15425"/>
            <a:ext cx="9143999" cy="44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/>
          <p:nvPr/>
        </p:nvSpPr>
        <p:spPr>
          <a:xfrm>
            <a:off x="7960950" y="675975"/>
            <a:ext cx="867300" cy="7464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16cdd5caf_0_157"/>
          <p:cNvSpPr txBox="1"/>
          <p:nvPr>
            <p:ph type="ctrTitle"/>
          </p:nvPr>
        </p:nvSpPr>
        <p:spPr>
          <a:xfrm>
            <a:off x="344250" y="510750"/>
            <a:ext cx="8455500" cy="156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Step 3: Find Google Classroom App</a:t>
            </a:r>
            <a:endParaRPr sz="5000"/>
          </a:p>
        </p:txBody>
      </p:sp>
      <p:sp>
        <p:nvSpPr>
          <p:cNvPr id="85" name="Google Shape;85;g716cdd5caf_0_157"/>
          <p:cNvSpPr txBox="1"/>
          <p:nvPr>
            <p:ph idx="1" type="subTitle"/>
          </p:nvPr>
        </p:nvSpPr>
        <p:spPr>
          <a:xfrm>
            <a:off x="344250" y="2071950"/>
            <a:ext cx="8455500" cy="307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Scroll through the apps that pop up after clicking the waffle. Click on Google Classroom.</a:t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Don’t see Google Classroom? Scroll to the bottom of the app listing and click More from Google. Continue to scroll through the page until you see a listing of all Google products. Select Google Classroom from that list.</a:t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16cdd5caf_0_162"/>
          <p:cNvSpPr txBox="1"/>
          <p:nvPr>
            <p:ph type="ctrTitle"/>
          </p:nvPr>
        </p:nvSpPr>
        <p:spPr>
          <a:xfrm>
            <a:off x="344250" y="510750"/>
            <a:ext cx="8455500" cy="156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Step 4: Username and Password</a:t>
            </a:r>
            <a:endParaRPr sz="5000"/>
          </a:p>
        </p:txBody>
      </p:sp>
      <p:sp>
        <p:nvSpPr>
          <p:cNvPr id="91" name="Google Shape;91;g716cdd5caf_0_162"/>
          <p:cNvSpPr txBox="1"/>
          <p:nvPr>
            <p:ph idx="1" type="subTitle"/>
          </p:nvPr>
        </p:nvSpPr>
        <p:spPr>
          <a:xfrm>
            <a:off x="344250" y="2071950"/>
            <a:ext cx="8455500" cy="307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An email address must be entered as the username to access Google Classroom. </a:t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The student email is student#####@carrollcountyschools.com. </a:t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FFFF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The password is the same as the Google password used on the Chromebook in class: ces0#####. (The ##### should be replaced with student lunch number.)</a:t>
            </a:r>
            <a:endParaRPr b="0" sz="2500">
              <a:solidFill>
                <a:srgbClr val="FFFF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