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"/>
  </p:notes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9377C-6B01-4AAB-B29B-E124FE471190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F4FF31-101B-4003-8403-D58B4ACFC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33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Literature Link: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9250C-92B5-4BF5-B069-DA7C9037C3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04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976E542-C8C4-4F2A-9F3A-C1BA8B58B174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52D6778-1BA1-4C92-8351-15BBB3B6F24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362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6E542-C8C4-4F2A-9F3A-C1BA8B58B174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6778-1BA1-4C92-8351-15BBB3B6F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81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6E542-C8C4-4F2A-9F3A-C1BA8B58B174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6778-1BA1-4C92-8351-15BBB3B6F24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616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6E542-C8C4-4F2A-9F3A-C1BA8B58B174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6778-1BA1-4C92-8351-15BBB3B6F24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681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6E542-C8C4-4F2A-9F3A-C1BA8B58B174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6778-1BA1-4C92-8351-15BBB3B6F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97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6E542-C8C4-4F2A-9F3A-C1BA8B58B174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6778-1BA1-4C92-8351-15BBB3B6F24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665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6E542-C8C4-4F2A-9F3A-C1BA8B58B174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6778-1BA1-4C92-8351-15BBB3B6F24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775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6E542-C8C4-4F2A-9F3A-C1BA8B58B174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6778-1BA1-4C92-8351-15BBB3B6F24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548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6E542-C8C4-4F2A-9F3A-C1BA8B58B174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6778-1BA1-4C92-8351-15BBB3B6F24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310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6E542-C8C4-4F2A-9F3A-C1BA8B58B174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6778-1BA1-4C92-8351-15BBB3B6F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378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6E542-C8C4-4F2A-9F3A-C1BA8B58B174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6778-1BA1-4C92-8351-15BBB3B6F24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140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6E542-C8C4-4F2A-9F3A-C1BA8B58B174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6778-1BA1-4C92-8351-15BBB3B6F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4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6E542-C8C4-4F2A-9F3A-C1BA8B58B174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6778-1BA1-4C92-8351-15BBB3B6F24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30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6E542-C8C4-4F2A-9F3A-C1BA8B58B174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6778-1BA1-4C92-8351-15BBB3B6F24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948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6E542-C8C4-4F2A-9F3A-C1BA8B58B174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6778-1BA1-4C92-8351-15BBB3B6F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46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6E542-C8C4-4F2A-9F3A-C1BA8B58B174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6778-1BA1-4C92-8351-15BBB3B6F24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711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6E542-C8C4-4F2A-9F3A-C1BA8B58B174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6778-1BA1-4C92-8351-15BBB3B6F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24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976E542-C8C4-4F2A-9F3A-C1BA8B58B174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2D6778-1BA1-4C92-8351-15BBB3B6F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34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Subtracting Across Zero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Lesson 3-9</a:t>
            </a:r>
          </a:p>
          <a:p>
            <a:r>
              <a:rPr lang="en-US" dirty="0"/>
              <a:t>CCSS 3.NBT.2</a:t>
            </a:r>
          </a:p>
        </p:txBody>
      </p:sp>
    </p:spTree>
    <p:extLst>
      <p:ext uri="{BB962C8B-B14F-4D97-AF65-F5344CB8AC3E}">
        <p14:creationId xmlns:p14="http://schemas.microsoft.com/office/powerpoint/2010/main" val="2984594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Warm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600" dirty="0"/>
              <a:t>Subtract.</a:t>
            </a:r>
          </a:p>
          <a:p>
            <a:endParaRPr lang="en-US" sz="3600" dirty="0"/>
          </a:p>
          <a:p>
            <a:r>
              <a:rPr lang="en-US" sz="3600" dirty="0"/>
              <a:t> 1,341 – 984</a:t>
            </a:r>
          </a:p>
          <a:p>
            <a:endParaRPr lang="en-US" sz="3600" dirty="0"/>
          </a:p>
          <a:p>
            <a:r>
              <a:rPr lang="en-US" sz="3600" dirty="0"/>
              <a:t> 3,279 – 526</a:t>
            </a:r>
          </a:p>
          <a:p>
            <a:endParaRPr lang="en-US" sz="3600" dirty="0"/>
          </a:p>
          <a:p>
            <a:r>
              <a:rPr lang="en-US" sz="3600" dirty="0"/>
              <a:t> 5,277 – 4,328</a:t>
            </a:r>
          </a:p>
        </p:txBody>
      </p:sp>
    </p:spTree>
    <p:extLst>
      <p:ext uri="{BB962C8B-B14F-4D97-AF65-F5344CB8AC3E}">
        <p14:creationId xmlns:p14="http://schemas.microsoft.com/office/powerpoint/2010/main" val="57878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Think and write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What is regrouping? When do you need to regroup while subtracting? </a:t>
            </a:r>
          </a:p>
        </p:txBody>
      </p:sp>
    </p:spTree>
    <p:extLst>
      <p:ext uri="{BB962C8B-B14F-4D97-AF65-F5344CB8AC3E}">
        <p14:creationId xmlns:p14="http://schemas.microsoft.com/office/powerpoint/2010/main" val="339017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02072"/>
            <a:ext cx="9601196" cy="1303867"/>
          </a:xfrm>
        </p:spPr>
        <p:txBody>
          <a:bodyPr>
            <a:normAutofit/>
          </a:bodyPr>
          <a:lstStyle/>
          <a:p>
            <a:r>
              <a:rPr lang="en-US" sz="3600" dirty="0"/>
              <a:t>Subtracting across zero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600200"/>
            <a:ext cx="8305800" cy="5257800"/>
          </a:xfrm>
        </p:spPr>
        <p:txBody>
          <a:bodyPr>
            <a:normAutofit/>
          </a:bodyPr>
          <a:lstStyle/>
          <a:p>
            <a:r>
              <a:rPr lang="en-US" sz="3600" dirty="0"/>
              <a:t> </a:t>
            </a:r>
            <a:r>
              <a:rPr lang="en-US" sz="4000" dirty="0"/>
              <a:t>302 – 164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600" dirty="0"/>
              <a:t>First, show 302 with place value blocks. </a:t>
            </a:r>
          </a:p>
          <a:p>
            <a:pPr marL="0" indent="0">
              <a:buNone/>
            </a:pPr>
            <a:r>
              <a:rPr lang="en-US" sz="3200" dirty="0"/>
              <a:t> </a:t>
            </a:r>
          </a:p>
          <a:p>
            <a:pPr marL="0" indent="0">
              <a:buNone/>
            </a:pPr>
            <a:r>
              <a:rPr lang="en-US" sz="3600" dirty="0"/>
              <a:t>Regroup a hundred into 10 tens, and regroup a ten into 10 ones. Now subtract. What is your answer?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962401"/>
            <a:ext cx="609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962400"/>
            <a:ext cx="609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962401"/>
            <a:ext cx="609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4136230"/>
            <a:ext cx="96837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5674704" y="4209255"/>
            <a:ext cx="93021" cy="140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208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Problem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 There are 403 students at West Intermediate School. 186 of those students are third graders. How many students are not third graders?  </a:t>
            </a:r>
          </a:p>
        </p:txBody>
      </p:sp>
      <p:pic>
        <p:nvPicPr>
          <p:cNvPr id="2051" name="Picture 3" descr="C:\Users\Jason\AppData\Local\Microsoft\Windows\Temporary Internet Files\Content.IE5\D02NL1T1\MC90041557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340" y="4418502"/>
            <a:ext cx="3191347" cy="215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506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Problem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 </a:t>
            </a:r>
            <a:r>
              <a:rPr lang="en-US" sz="3600" dirty="0"/>
              <a:t>Howell Middle School has 300 fifth graders and 226 sixth graders. How many more students are there in fifth grade? </a:t>
            </a:r>
            <a:endParaRPr lang="en-US" sz="4000" dirty="0"/>
          </a:p>
        </p:txBody>
      </p:sp>
      <p:pic>
        <p:nvPicPr>
          <p:cNvPr id="3074" name="Picture 2" descr="C:\Users\Jason\AppData\Local\Microsoft\Windows\Temporary Internet Files\Content.IE5\PNMN61BI\MC90023272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648201"/>
            <a:ext cx="2604380" cy="137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271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Problem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 There are 300 students at Middleton Elementary. Young Elementary has 135 students. How many more students are there at Middleton Elementary?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617" y="4430034"/>
            <a:ext cx="2596896" cy="225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0937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</TotalTime>
  <Words>167</Words>
  <Application>Microsoft Office PowerPoint</Application>
  <PresentationFormat>Widescreen</PresentationFormat>
  <Paragraphs>27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Garamond</vt:lpstr>
      <vt:lpstr>Organic</vt:lpstr>
      <vt:lpstr>Subtracting Across Zero</vt:lpstr>
      <vt:lpstr>Warm up</vt:lpstr>
      <vt:lpstr>Think and write</vt:lpstr>
      <vt:lpstr>Subtracting across zero</vt:lpstr>
      <vt:lpstr>Problem 1</vt:lpstr>
      <vt:lpstr>Problem 2</vt:lpstr>
      <vt:lpstr>Problem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Subtracting Across Zero</dc:title>
  <dc:creator>Michael Fennell</dc:creator>
  <cp:lastModifiedBy>Michael Fennell</cp:lastModifiedBy>
  <cp:revision>1</cp:revision>
  <dcterms:created xsi:type="dcterms:W3CDTF">2020-10-11T19:51:12Z</dcterms:created>
  <dcterms:modified xsi:type="dcterms:W3CDTF">2020-10-11T19:54:44Z</dcterms:modified>
</cp:coreProperties>
</file>