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0" r:id="rId10"/>
    <p:sldId id="264" r:id="rId11"/>
    <p:sldId id="268" r:id="rId12"/>
    <p:sldId id="265" r:id="rId13"/>
    <p:sldId id="266" r:id="rId14"/>
    <p:sldId id="267" r:id="rId15"/>
    <p:sldId id="269" r:id="rId16"/>
    <p:sldId id="272" r:id="rId17"/>
    <p:sldId id="271" r:id="rId18"/>
    <p:sldId id="273" r:id="rId19"/>
    <p:sldId id="274" r:id="rId20"/>
    <p:sldId id="275" r:id="rId21"/>
    <p:sldId id="277" r:id="rId22"/>
    <p:sldId id="278" r:id="rId23"/>
    <p:sldId id="279" r:id="rId24"/>
    <p:sldId id="280" r:id="rId25"/>
    <p:sldId id="281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64" autoAdjust="0"/>
    <p:restoredTop sz="94660"/>
  </p:normalViewPr>
  <p:slideViewPr>
    <p:cSldViewPr snapToGrid="0">
      <p:cViewPr varScale="1">
        <p:scale>
          <a:sx n="82" d="100"/>
          <a:sy n="82" d="100"/>
        </p:scale>
        <p:origin x="56" y="1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image" Target="../media/image53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5/4/2020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5/4/2020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openxmlformats.org/officeDocument/2006/relationships/slide" Target="slide14.xml"/><Relationship Id="rId26" Type="http://schemas.microsoft.com/office/2007/relationships/hdphoto" Target="../media/hdphoto7.wdp"/><Relationship Id="rId39" Type="http://schemas.openxmlformats.org/officeDocument/2006/relationships/image" Target="../media/image18.png"/><Relationship Id="rId21" Type="http://schemas.openxmlformats.org/officeDocument/2006/relationships/slide" Target="slide4.xml"/><Relationship Id="rId34" Type="http://schemas.openxmlformats.org/officeDocument/2006/relationships/image" Target="../media/image16.png"/><Relationship Id="rId42" Type="http://schemas.openxmlformats.org/officeDocument/2006/relationships/slide" Target="slide15.xml"/><Relationship Id="rId47" Type="http://schemas.openxmlformats.org/officeDocument/2006/relationships/slide" Target="slide17.xml"/><Relationship Id="rId50" Type="http://schemas.openxmlformats.org/officeDocument/2006/relationships/image" Target="../media/image22.png"/><Relationship Id="rId55" Type="http://schemas.openxmlformats.org/officeDocument/2006/relationships/image" Target="../media/image24.png"/><Relationship Id="rId63" Type="http://schemas.microsoft.com/office/2007/relationships/hdphoto" Target="../media/hdphoto15.wdp"/><Relationship Id="rId68" Type="http://schemas.openxmlformats.org/officeDocument/2006/relationships/slide" Target="slide25.xml"/><Relationship Id="rId7" Type="http://schemas.openxmlformats.org/officeDocument/2006/relationships/slide" Target="slide2.xml"/><Relationship Id="rId2" Type="http://schemas.openxmlformats.org/officeDocument/2006/relationships/image" Target="../media/image2.png"/><Relationship Id="rId16" Type="http://schemas.openxmlformats.org/officeDocument/2006/relationships/image" Target="../media/image8.png"/><Relationship Id="rId29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microsoft.com/office/2007/relationships/hdphoto" Target="../media/hdphoto2.wdp"/><Relationship Id="rId24" Type="http://schemas.openxmlformats.org/officeDocument/2006/relationships/slide" Target="slide13.xml"/><Relationship Id="rId32" Type="http://schemas.openxmlformats.org/officeDocument/2006/relationships/image" Target="../media/image15.png"/><Relationship Id="rId37" Type="http://schemas.openxmlformats.org/officeDocument/2006/relationships/image" Target="../media/image17.png"/><Relationship Id="rId40" Type="http://schemas.microsoft.com/office/2007/relationships/hdphoto" Target="../media/hdphoto11.wdp"/><Relationship Id="rId45" Type="http://schemas.openxmlformats.org/officeDocument/2006/relationships/image" Target="../media/image20.png"/><Relationship Id="rId53" Type="http://schemas.microsoft.com/office/2007/relationships/hdphoto" Target="../media/hdphoto13.wdp"/><Relationship Id="rId58" Type="http://schemas.openxmlformats.org/officeDocument/2006/relationships/slide" Target="slide20.xml"/><Relationship Id="rId66" Type="http://schemas.openxmlformats.org/officeDocument/2006/relationships/slide" Target="slide23.xml"/><Relationship Id="rId5" Type="http://schemas.openxmlformats.org/officeDocument/2006/relationships/image" Target="../media/image3.png"/><Relationship Id="rId15" Type="http://schemas.openxmlformats.org/officeDocument/2006/relationships/slide" Target="slide3.xml"/><Relationship Id="rId23" Type="http://schemas.microsoft.com/office/2007/relationships/hdphoto" Target="../media/hdphoto6.wdp"/><Relationship Id="rId28" Type="http://schemas.openxmlformats.org/officeDocument/2006/relationships/image" Target="../media/image13.png"/><Relationship Id="rId36" Type="http://schemas.openxmlformats.org/officeDocument/2006/relationships/slide" Target="slide11.xml"/><Relationship Id="rId49" Type="http://schemas.openxmlformats.org/officeDocument/2006/relationships/slide" Target="slide16.xml"/><Relationship Id="rId57" Type="http://schemas.openxmlformats.org/officeDocument/2006/relationships/image" Target="../media/image25.png"/><Relationship Id="rId61" Type="http://schemas.openxmlformats.org/officeDocument/2006/relationships/slide" Target="slide21.xml"/><Relationship Id="rId10" Type="http://schemas.openxmlformats.org/officeDocument/2006/relationships/image" Target="../media/image6.png"/><Relationship Id="rId19" Type="http://schemas.openxmlformats.org/officeDocument/2006/relationships/image" Target="../media/image9.png"/><Relationship Id="rId31" Type="http://schemas.openxmlformats.org/officeDocument/2006/relationships/slide" Target="slide7.xml"/><Relationship Id="rId44" Type="http://schemas.openxmlformats.org/officeDocument/2006/relationships/slide" Target="slide9.xml"/><Relationship Id="rId52" Type="http://schemas.openxmlformats.org/officeDocument/2006/relationships/image" Target="../media/image23.png"/><Relationship Id="rId60" Type="http://schemas.microsoft.com/office/2007/relationships/hdphoto" Target="../media/hdphoto14.wdp"/><Relationship Id="rId65" Type="http://schemas.openxmlformats.org/officeDocument/2006/relationships/image" Target="../media/image28.png"/><Relationship Id="rId4" Type="http://schemas.openxmlformats.org/officeDocument/2006/relationships/slide" Target="slide12.xml"/><Relationship Id="rId9" Type="http://schemas.openxmlformats.org/officeDocument/2006/relationships/slide" Target="slide5.xml"/><Relationship Id="rId14" Type="http://schemas.microsoft.com/office/2007/relationships/hdphoto" Target="../media/hdphoto3.wdp"/><Relationship Id="rId22" Type="http://schemas.openxmlformats.org/officeDocument/2006/relationships/image" Target="../media/image10.png"/><Relationship Id="rId27" Type="http://schemas.openxmlformats.org/officeDocument/2006/relationships/image" Target="../media/image12.png"/><Relationship Id="rId30" Type="http://schemas.microsoft.com/office/2007/relationships/hdphoto" Target="../media/hdphoto8.wdp"/><Relationship Id="rId35" Type="http://schemas.microsoft.com/office/2007/relationships/hdphoto" Target="../media/hdphoto10.wdp"/><Relationship Id="rId43" Type="http://schemas.openxmlformats.org/officeDocument/2006/relationships/image" Target="../media/image19.png"/><Relationship Id="rId48" Type="http://schemas.openxmlformats.org/officeDocument/2006/relationships/image" Target="../media/image21.png"/><Relationship Id="rId56" Type="http://schemas.openxmlformats.org/officeDocument/2006/relationships/slide" Target="slide19.xml"/><Relationship Id="rId64" Type="http://schemas.openxmlformats.org/officeDocument/2006/relationships/slide" Target="slide22.xml"/><Relationship Id="rId69" Type="http://schemas.openxmlformats.org/officeDocument/2006/relationships/image" Target="../media/image30.png"/><Relationship Id="rId8" Type="http://schemas.openxmlformats.org/officeDocument/2006/relationships/image" Target="../media/image5.gif"/><Relationship Id="rId51" Type="http://schemas.openxmlformats.org/officeDocument/2006/relationships/slide" Target="slide18.xml"/><Relationship Id="rId3" Type="http://schemas.microsoft.com/office/2007/relationships/hdphoto" Target="../media/hdphoto1.wdp"/><Relationship Id="rId12" Type="http://schemas.openxmlformats.org/officeDocument/2006/relationships/slide" Target="slide10.xml"/><Relationship Id="rId17" Type="http://schemas.microsoft.com/office/2007/relationships/hdphoto" Target="../media/hdphoto4.wdp"/><Relationship Id="rId25" Type="http://schemas.openxmlformats.org/officeDocument/2006/relationships/image" Target="../media/image11.png"/><Relationship Id="rId33" Type="http://schemas.microsoft.com/office/2007/relationships/hdphoto" Target="../media/hdphoto9.wdp"/><Relationship Id="rId38" Type="http://schemas.openxmlformats.org/officeDocument/2006/relationships/slide" Target="slide8.xml"/><Relationship Id="rId46" Type="http://schemas.microsoft.com/office/2007/relationships/hdphoto" Target="../media/hdphoto12.wdp"/><Relationship Id="rId59" Type="http://schemas.openxmlformats.org/officeDocument/2006/relationships/image" Target="../media/image26.png"/><Relationship Id="rId67" Type="http://schemas.openxmlformats.org/officeDocument/2006/relationships/image" Target="../media/image29.png"/><Relationship Id="rId20" Type="http://schemas.microsoft.com/office/2007/relationships/hdphoto" Target="../media/hdphoto5.wdp"/><Relationship Id="rId41" Type="http://schemas.openxmlformats.org/officeDocument/2006/relationships/slide" Target="slide6.xml"/><Relationship Id="rId54" Type="http://schemas.openxmlformats.org/officeDocument/2006/relationships/slide" Target="slide24.xml"/><Relationship Id="rId62" Type="http://schemas.openxmlformats.org/officeDocument/2006/relationships/image" Target="../media/image2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www.pjhscats.com/clubs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slide" Target="slid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www.pjhscats.com/athleticresources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slide" Target="slid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s://content.schoolinsites.com/api/documents/de1e91d7eeb84bd889fffde0b59a4a19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slide" Target="slid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pjhscats.com/library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slide" Target="slide1.xml"/><Relationship Id="rId4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s://www.alabamanews.net/2020/01/13/ag-marshall-presents-prattville-junior-high-with-safe-school-award-for-second-straight-year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slide" Target="slide1.xml"/><Relationship Id="rId4" Type="http://schemas.microsoft.com/office/2007/relationships/hdphoto" Target="../media/hdphoto17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s://www.pjhscats.com/nurse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slide" Target="slid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s://www.pjhscats.com/guidance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slide" Target="slide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s://www.pjhscats.com/familyresources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slide" Target="slide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s://aplsws1.apls.state.al.us/aplsnew/homework/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slide" Target="slide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s://www.pjhscats.com/sys/notifyme/Subscribe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slide" Target="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hyperlink" Target="https://content.schoolinsites.com/api/documents/58cd297bf4e94257a33fe649742fb57c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slide" Target="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s://www.prattvilleal.gov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slide" Target="slide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s://prattvilleymca.org/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slide" Target="slide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https://translate.google.com/#view=home&amp;op=translate&amp;sl=auto&amp;tl=en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slide" Target="slide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classroom.google.com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slide" Target="slide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emf"/><Relationship Id="rId3" Type="http://schemas.openxmlformats.org/officeDocument/2006/relationships/image" Target="../media/image55.pn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3.emf"/><Relationship Id="rId5" Type="http://schemas.openxmlformats.org/officeDocument/2006/relationships/oleObject" Target="../embeddings/oleObject1.bin"/><Relationship Id="rId4" Type="http://schemas.microsoft.com/office/2007/relationships/hdphoto" Target="../media/hdphoto18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www.pjhscats.com/bellschedule" TargetMode="External"/><Relationship Id="rId1" Type="http://schemas.openxmlformats.org/officeDocument/2006/relationships/slideLayout" Target="../slideLayouts/slideLayout2.xml"/><Relationship Id="rId6" Type="http://schemas.microsoft.com/office/2007/relationships/hdphoto" Target="../media/hdphoto16.wdp"/><Relationship Id="rId5" Type="http://schemas.openxmlformats.org/officeDocument/2006/relationships/image" Target="../media/image33.png"/><Relationship Id="rId4" Type="http://schemas.openxmlformats.org/officeDocument/2006/relationships/slide" Target="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www.pjhscats.com/principalscorner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slide" Target="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www.pjhscats.com/staff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slide" Target="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pjhscats.com/hannah-meherg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www.avl.lib.al.us/home?avl_ip_login_no_cache=%D5%F6%EB%D0%18%08%D5%DA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slide" Target="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s://www.pjhscats.com/lunch-menu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slide" Target="slid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s://sis-autaugaco.chalkableinformationnow.com/InformationNow/Login.aspx?redirecturl=/InformationNow/Default.aspx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slide" Target="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30">
          <a:fgClr>
            <a:schemeClr val="accent1">
              <a:lumMod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DIY Doorway Trim - Honeybear Lane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699" b="89445" l="8778" r="90000">
                        <a14:foregroundMark x1="27222" y1="18608" x2="27222" y2="18608"/>
                        <a14:foregroundMark x1="25111" y1="32213" x2="25111" y2="32213"/>
                        <a14:foregroundMark x1="26556" y1="53245" x2="26556" y2="53245"/>
                        <a14:foregroundMark x1="27444" y1="65989" x2="27444" y2="65989"/>
                        <a14:foregroundMark x1="26000" y1="76779" x2="26000" y2="76779"/>
                        <a14:foregroundMark x1="26333" y1="43002" x2="26333" y2="43002"/>
                        <a14:foregroundMark x1="27444" y1="26583" x2="27444" y2="26583"/>
                        <a14:foregroundMark x1="32778" y1="17592" x2="32778" y2="17592"/>
                        <a14:foregroundMark x1="27444" y1="21579" x2="27444" y2="21579"/>
                        <a14:foregroundMark x1="72556" y1="21970" x2="72556" y2="21970"/>
                        <a14:foregroundMark x1="74000" y1="38858" x2="74000" y2="38858"/>
                        <a14:foregroundMark x1="71333" y1="64269" x2="71333" y2="64269"/>
                        <a14:foregroundMark x1="71889" y1="78264" x2="71889" y2="78264"/>
                        <a14:foregroundMark x1="74556" y1="85145" x2="74556" y2="85145"/>
                        <a14:foregroundMark x1="71000" y1="87647" x2="71000" y2="87647"/>
                        <a14:foregroundMark x1="71333" y1="79906" x2="71333" y2="79906"/>
                        <a14:foregroundMark x1="74889" y1="71618" x2="74889" y2="71618"/>
                        <a14:foregroundMark x1="73444" y1="57623" x2="73444" y2="57623"/>
                        <a14:foregroundMark x1="74333" y1="49726" x2="74333" y2="49726"/>
                        <a14:foregroundMark x1="74556" y1="34089" x2="74556" y2="34089"/>
                        <a14:foregroundMark x1="72222" y1="27600" x2="72222" y2="27600"/>
                        <a14:foregroundMark x1="71889" y1="19703" x2="71889" y2="19703"/>
                        <a14:foregroundMark x1="74889" y1="24472" x2="74889" y2="24472"/>
                        <a14:foregroundMark x1="63667" y1="17826" x2="63667" y2="17826"/>
                        <a14:foregroundMark x1="75778" y1="17201" x2="75778" y2="17201"/>
                        <a14:foregroundMark x1="72778" y1="17983" x2="72778" y2="17983"/>
                        <a14:foregroundMark x1="28333" y1="56763" x2="28333" y2="56763"/>
                        <a14:foregroundMark x1="17111" y1="48632" x2="17111" y2="48632"/>
                        <a14:foregroundMark x1="19222" y1="54730" x2="19222" y2="54730"/>
                        <a14:foregroundMark x1="16778" y1="53636" x2="18333" y2="52385"/>
                        <a14:foregroundMark x1="16556" y1="62392" x2="16556" y2="62392"/>
                        <a14:foregroundMark x1="14778" y1="70524" x2="15667" y2="70133"/>
                        <a14:foregroundMark x1="17111" y1="75528" x2="17111" y2="75528"/>
                        <a14:foregroundMark x1="16778" y1="35966" x2="16778" y2="35966"/>
                        <a14:foregroundMark x1="18556" y1="29711" x2="18556" y2="29711"/>
                        <a14:foregroundMark x1="23333" y1="20485" x2="23333" y2="20485"/>
                        <a14:foregroundMark x1="29222" y1="58874" x2="29222" y2="58874"/>
                        <a14:foregroundMark x1="26889" y1="51134" x2="26889" y2="51134"/>
                        <a14:foregroundMark x1="26333" y1="46755" x2="26333" y2="46755"/>
                        <a14:foregroundMark x1="26333" y1="40970" x2="26333" y2="40970"/>
                        <a14:foregroundMark x1="26000" y1="37608" x2="26000" y2="37608"/>
                        <a14:foregroundMark x1="25444" y1="17201" x2="25444" y2="17201"/>
                        <a14:foregroundMark x1="39333" y1="17826" x2="39333" y2="17826"/>
                        <a14:foregroundMark x1="45000" y1="17592" x2="45000" y2="17592"/>
                        <a14:foregroundMark x1="58000" y1="17826" x2="58000" y2="17826"/>
                        <a14:foregroundMark x1="69222" y1="17592" x2="69222" y2="17592"/>
                        <a14:foregroundMark x1="73444" y1="22987" x2="70778" y2="25723"/>
                        <a14:foregroundMark x1="70111" y1="39719" x2="70111" y2="39719"/>
                        <a14:foregroundMark x1="53222" y1="17357" x2="53222" y2="17357"/>
                        <a14:foregroundMark x1="42333" y1="15715" x2="42000" y2="16732"/>
                        <a14:foregroundMark x1="32778" y1="15715" x2="32778" y2="15715"/>
                        <a14:foregroundMark x1="29000" y1="16341" x2="29000" y2="16341"/>
                        <a14:foregroundMark x1="36111" y1="17201" x2="36111" y2="17201"/>
                        <a14:foregroundMark x1="59444" y1="15950" x2="59444" y2="15950"/>
                        <a14:foregroundMark x1="62778" y1="16966" x2="62778" y2="16966"/>
                        <a14:foregroundMark x1="69889" y1="16575" x2="69889" y2="16575"/>
                        <a14:foregroundMark x1="72778" y1="15481" x2="72778" y2="16341"/>
                        <a14:foregroundMark x1="75222" y1="15324" x2="75222" y2="15324"/>
                        <a14:foregroundMark x1="66889" y1="16106" x2="66889" y2="16106"/>
                        <a14:foregroundMark x1="56556" y1="16106" x2="56556" y2="16106"/>
                        <a14:foregroundMark x1="51444" y1="17201" x2="51444" y2="17201"/>
                        <a14:foregroundMark x1="49111" y1="17826" x2="49111" y2="17826"/>
                        <a14:foregroundMark x1="47667" y1="17201" x2="47667" y2="17201"/>
                        <a14:foregroundMark x1="42000" y1="17201" x2="42000" y2="17201"/>
                        <a14:foregroundMark x1="45889" y1="16341" x2="45889" y2="16341"/>
                        <a14:foregroundMark x1="57444" y1="15950" x2="57444" y2="15950"/>
                        <a14:foregroundMark x1="61889" y1="16575" x2="61889" y2="16575"/>
                        <a14:foregroundMark x1="65667" y1="15715" x2="65667" y2="15715"/>
                        <a14:foregroundMark x1="54778" y1="15715" x2="54778" y2="15715"/>
                        <a14:foregroundMark x1="25444" y1="16966" x2="25444" y2="16966"/>
                        <a14:foregroundMark x1="70111" y1="36122" x2="70111" y2="36122"/>
                        <a14:foregroundMark x1="73667" y1="44253" x2="73667" y2="44253"/>
                        <a14:foregroundMark x1="72556" y1="46755" x2="72556" y2="46755"/>
                        <a14:foregroundMark x1="71667" y1="52619" x2="72556" y2="50743"/>
                        <a14:foregroundMark x1="71889" y1="55356" x2="71889" y2="55356"/>
                        <a14:foregroundMark x1="73444" y1="60985" x2="73444" y2="60985"/>
                        <a14:foregroundMark x1="36667" y1="83268" x2="36667" y2="83268"/>
                        <a14:foregroundMark x1="34000" y1="78890" x2="34000" y2="78890"/>
                        <a14:foregroundMark x1="32556" y1="81626" x2="32556" y2="81626"/>
                        <a14:foregroundMark x1="30111" y1="82017" x2="30111" y2="82017"/>
                        <a14:foregroundMark x1="27222" y1="82877" x2="27222" y2="82877"/>
                        <a14:foregroundMark x1="72222" y1="67396" x2="72222" y2="67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62" y="-208834"/>
            <a:ext cx="2524970" cy="4366790"/>
          </a:xfrm>
          <a:prstGeom prst="rect">
            <a:avLst/>
          </a:prstGeom>
        </p:spPr>
      </p:pic>
      <p:pic>
        <p:nvPicPr>
          <p:cNvPr id="33" name="Picture 32" descr="Free Printable 2013 Calendar For Kids ~ Parenting Times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716" y="121476"/>
            <a:ext cx="1712348" cy="1327070"/>
          </a:xfrm>
          <a:prstGeom prst="rect">
            <a:avLst/>
          </a:prstGeom>
        </p:spPr>
      </p:pic>
      <p:pic>
        <p:nvPicPr>
          <p:cNvPr id="18" name="Picture 17" descr="SKETCHUP TEXTURE: Search results for wood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04095"/>
            <a:ext cx="12192000" cy="3153904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282088" y="209230"/>
            <a:ext cx="7043354" cy="333709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Rules of Combat Dome - InfoDome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8200">
            <a:off x="7805476" y="1162162"/>
            <a:ext cx="1423777" cy="95799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397435" y="3533614"/>
            <a:ext cx="8629609" cy="17048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Schools that employ more minority teachers have lower ...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000" b="90000" l="10000" r="90000">
                        <a14:foregroundMark x1="36667" y1="8333" x2="36667" y2="8333"/>
                        <a14:foregroundMark x1="40667" y1="6667" x2="40667" y2="6667"/>
                        <a14:foregroundMark x1="40667" y1="5000" x2="40667" y2="5000"/>
                        <a14:backgroundMark x1="54000" y1="66000" x2="54667" y2="67000"/>
                        <a14:backgroundMark x1="55778" y1="68000" x2="56222" y2="68667"/>
                        <a14:backgroundMark x1="56667" y1="69333" x2="56667" y2="69333"/>
                        <a14:backgroundMark x1="57111" y1="69333" x2="57111" y2="69333"/>
                        <a14:backgroundMark x1="57556" y1="69333" x2="57556" y2="69333"/>
                        <a14:backgroundMark x1="58000" y1="69333" x2="58000" y2="69333"/>
                        <a14:backgroundMark x1="58444" y1="69333" x2="59111" y2="69667"/>
                        <a14:backgroundMark x1="59333" y1="69667" x2="59333" y2="69667"/>
                        <a14:backgroundMark x1="58444" y1="71333" x2="58444" y2="71333"/>
                        <a14:backgroundMark x1="58444" y1="71667" x2="58444" y2="71667"/>
                        <a14:backgroundMark x1="58444" y1="71667" x2="58444" y2="71667"/>
                        <a14:backgroundMark x1="58222" y1="74333" x2="58000" y2="75333"/>
                        <a14:backgroundMark x1="58889" y1="81333" x2="58889" y2="81333"/>
                        <a14:backgroundMark x1="17778" y1="30667" x2="17778" y2="30667"/>
                        <a14:backgroundMark x1="22000" y1="58000" x2="22000" y2="5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271" y="780287"/>
            <a:ext cx="2751595" cy="1834397"/>
          </a:xfrm>
          <a:prstGeom prst="rect">
            <a:avLst/>
          </a:prstGeom>
        </p:spPr>
      </p:pic>
      <p:pic>
        <p:nvPicPr>
          <p:cNvPr id="20" name="Picture 19" descr="Chapter 1: You and Your College Experience — College ...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844" b="98438" l="2342" r="98829">
                        <a14:foregroundMark x1="23888" y1="36250" x2="23888" y2="36250"/>
                        <a14:foregroundMark x1="23185" y1="42500" x2="23185" y2="42500"/>
                        <a14:foregroundMark x1="15925" y1="39531" x2="15925" y2="39531"/>
                        <a14:foregroundMark x1="12881" y1="37031" x2="12881" y2="37031"/>
                        <a14:foregroundMark x1="15457" y1="33594" x2="15457" y2="33594"/>
                        <a14:foregroundMark x1="40047" y1="37500" x2="40047" y2="37500"/>
                        <a14:foregroundMark x1="57377" y1="35156" x2="57377" y2="35156"/>
                        <a14:foregroundMark x1="59953" y1="31563" x2="59953" y2="31563"/>
                        <a14:foregroundMark x1="62763" y1="29375" x2="62763" y2="29375"/>
                        <a14:foregroundMark x1="67916" y1="30000" x2="67916" y2="30000"/>
                        <a14:foregroundMark x1="73302" y1="31563" x2="73302" y2="31563"/>
                        <a14:foregroundMark x1="76347" y1="32813" x2="76347" y2="32813"/>
                        <a14:foregroundMark x1="73302" y1="37188" x2="73302" y2="37188"/>
                        <a14:foregroundMark x1="69789" y1="40313" x2="69789" y2="40313"/>
                        <a14:foregroundMark x1="67213" y1="40625" x2="67213" y2="40156"/>
                        <a14:foregroundMark x1="64403" y1="42344" x2="64403" y2="42344"/>
                        <a14:foregroundMark x1="64403" y1="61563" x2="64403" y2="61563"/>
                        <a14:foregroundMark x1="58080" y1="62969" x2="58080" y2="62969"/>
                        <a14:foregroundMark x1="51991" y1="61563" x2="51991" y2="61563"/>
                        <a14:foregroundMark x1="50117" y1="63281" x2="50117" y2="63281"/>
                        <a14:foregroundMark x1="50585" y1="65938" x2="50585" y2="65938"/>
                        <a14:foregroundMark x1="50117" y1="69844" x2="50117" y2="69844"/>
                        <a14:foregroundMark x1="50351" y1="72813" x2="50351" y2="72813"/>
                        <a14:foregroundMark x1="48009" y1="80000" x2="48009" y2="80000"/>
                        <a14:foregroundMark x1="50585" y1="81250" x2="50585" y2="81250"/>
                        <a14:foregroundMark x1="53864" y1="81094" x2="53864" y2="81094"/>
                        <a14:foregroundMark x1="57377" y1="80625" x2="57377" y2="80625"/>
                        <a14:foregroundMark x1="65574" y1="79219" x2="65574" y2="79219"/>
                        <a14:foregroundMark x1="71663" y1="78594" x2="71663" y2="78594"/>
                        <a14:foregroundMark x1="66979" y1="80000" x2="66979" y2="80000"/>
                        <a14:foregroundMark x1="62529" y1="80781" x2="62529" y2="80000"/>
                        <a14:foregroundMark x1="69321" y1="73750" x2="69321" y2="73750"/>
                        <a14:foregroundMark x1="69087" y1="70313" x2="69087" y2="70313"/>
                        <a14:foregroundMark x1="67916" y1="67500" x2="67916" y2="67500"/>
                        <a14:foregroundMark x1="68150" y1="65625" x2="68150" y2="65625"/>
                        <a14:foregroundMark x1="67681" y1="64219" x2="67681" y2="64219"/>
                        <a14:foregroundMark x1="70492" y1="73750" x2="70492" y2="73750"/>
                        <a14:foregroundMark x1="71429" y1="75313" x2="71429" y2="75313"/>
                        <a14:foregroundMark x1="72365" y1="76563" x2="72365" y2="76563"/>
                        <a14:foregroundMark x1="73302" y1="74688" x2="73302" y2="74688"/>
                        <a14:foregroundMark x1="71897" y1="71563" x2="71897" y2="71563"/>
                        <a14:foregroundMark x1="71897" y1="70000" x2="71897" y2="70000"/>
                        <a14:foregroundMark x1="70492" y1="67969" x2="70492" y2="67969"/>
                        <a14:foregroundMark x1="69789" y1="66250" x2="69789" y2="66250"/>
                        <a14:foregroundMark x1="69555" y1="63750" x2="69555" y2="63750"/>
                        <a14:foregroundMark x1="67213" y1="62344" x2="67213" y2="62344"/>
                        <a14:foregroundMark x1="66745" y1="60781" x2="66745" y2="60781"/>
                        <a14:foregroundMark x1="27400" y1="82344" x2="27400" y2="82344"/>
                        <a14:foregroundMark x1="25059" y1="81406" x2="25059" y2="81406"/>
                        <a14:foregroundMark x1="24824" y1="86875" x2="24824" y2="86875"/>
                        <a14:foregroundMark x1="26464" y1="93906" x2="26464" y2="93906"/>
                        <a14:foregroundMark x1="29742" y1="98438" x2="29742" y2="98438"/>
                        <a14:foregroundMark x1="64169" y1="51406" x2="64169" y2="51406"/>
                        <a14:foregroundMark x1="95550" y1="46250" x2="95550" y2="46250"/>
                        <a14:backgroundMark x1="68852" y1="46563" x2="68852" y2="46563"/>
                        <a14:backgroundMark x1="72834" y1="41563" x2="72834" y2="41563"/>
                        <a14:backgroundMark x1="83138" y1="45313" x2="83138" y2="45313"/>
                        <a14:backgroundMark x1="74473" y1="47188" x2="74473" y2="47188"/>
                        <a14:backgroundMark x1="66979" y1="43438" x2="66979" y2="43438"/>
                        <a14:backgroundMark x1="67213" y1="50313" x2="67213" y2="50313"/>
                        <a14:backgroundMark x1="66511" y1="48125" x2="66511" y2="48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58453" y="621019"/>
            <a:ext cx="1364319" cy="2052377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0" y="26205"/>
            <a:ext cx="812800" cy="6831794"/>
          </a:xfrm>
          <a:prstGeom prst="rect">
            <a:avLst/>
          </a:prstGeom>
          <a:pattFill prst="pct25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File:Metric clock.JPG - Wikipedia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8684" l="2338" r="98442">
                        <a14:foregroundMark x1="32208" y1="24211" x2="32208" y2="24211"/>
                        <a14:foregroundMark x1="53766" y1="21579" x2="53766" y2="215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6657" y="121476"/>
            <a:ext cx="777606" cy="767507"/>
          </a:xfrm>
          <a:prstGeom prst="rect">
            <a:avLst/>
          </a:prstGeom>
        </p:spPr>
      </p:pic>
      <p:pic>
        <p:nvPicPr>
          <p:cNvPr id="26" name="Picture 25" descr="Fire extinguisher - Wikipedia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6375" l="5294" r="952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01" y="5368063"/>
            <a:ext cx="665983" cy="1296708"/>
          </a:xfrm>
          <a:prstGeom prst="rect">
            <a:avLst/>
          </a:prstGeom>
        </p:spPr>
      </p:pic>
      <p:pic>
        <p:nvPicPr>
          <p:cNvPr id="21" name="Picture 20" descr="adobe photoshop - How to create silhouettes with ...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563" b="100000" l="9817" r="8968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48315" y="1495190"/>
            <a:ext cx="3416666" cy="4076848"/>
          </a:xfrm>
          <a:prstGeom prst="rect">
            <a:avLst/>
          </a:prstGeom>
        </p:spPr>
      </p:pic>
      <p:pic>
        <p:nvPicPr>
          <p:cNvPr id="28" name="Picture 27" descr="Bookcase - Simple English Wikipedia, the free encyclopedia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2344" b="96191" l="6250" r="94792">
                        <a14:foregroundMark x1="12649" y1="94922" x2="12649" y2="94922"/>
                        <a14:foregroundMark x1="16667" y1="90234" x2="16667" y2="90234"/>
                        <a14:foregroundMark x1="17113" y1="89258" x2="17113" y2="89258"/>
                        <a14:foregroundMark x1="86012" y1="88867" x2="86012" y2="88867"/>
                        <a14:foregroundMark x1="92857" y1="93945" x2="92857" y2="939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175" y="2311807"/>
            <a:ext cx="1039112" cy="158340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700900" y="3154206"/>
            <a:ext cx="2999496" cy="299949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554324" y="3273653"/>
            <a:ext cx="2880049" cy="2880049"/>
          </a:xfrm>
          <a:prstGeom prst="rect">
            <a:avLst/>
          </a:prstGeom>
        </p:spPr>
      </p:pic>
      <p:pic>
        <p:nvPicPr>
          <p:cNvPr id="11" name="Picture 10" descr="Teacher Development: Podboarding--making the most of group ..."/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10000" r="90000">
                        <a14:foregroundMark x1="79636" y1="57818" x2="79636" y2="57818"/>
                        <a14:foregroundMark x1="82909" y1="65818" x2="84000" y2="66545"/>
                        <a14:foregroundMark x1="86545" y1="75636" x2="86545" y2="75636"/>
                        <a14:backgroundMark x1="58545" y1="68727" x2="58545" y2="68727"/>
                        <a14:backgroundMark x1="54182" y1="70545" x2="54182" y2="70545"/>
                        <a14:backgroundMark x1="61455" y1="60000" x2="61455" y2="60000"/>
                        <a14:backgroundMark x1="57818" y1="59636" x2="57818" y2="59636"/>
                        <a14:backgroundMark x1="66909" y1="62182" x2="66909" y2="62182"/>
                        <a14:backgroundMark x1="64727" y1="67636" x2="64727" y2="67636"/>
                        <a14:backgroundMark x1="50909" y1="20727" x2="50909" y2="20727"/>
                        <a14:backgroundMark x1="45818" y1="20364" x2="45818" y2="203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74">
            <a:off x="3671411" y="4077064"/>
            <a:ext cx="2868336" cy="286833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504315" y="3979336"/>
            <a:ext cx="3174758" cy="3174758"/>
          </a:xfrm>
          <a:prstGeom prst="rect">
            <a:avLst/>
          </a:prstGeom>
        </p:spPr>
      </p:pic>
      <p:pic>
        <p:nvPicPr>
          <p:cNvPr id="30" name="Picture 29" descr="Acer C720P Touchscreen Chromebook Announced | Gadgetsin">
            <a:hlinkClick r:id="rId31" action="ppaction://hlinksldjump"/>
          </p:cNvPr>
          <p:cNvPicPr>
            <a:picLocks noChangeAspect="1"/>
          </p:cNvPicPr>
          <p:nvPr/>
        </p:nvPicPr>
        <p:blipFill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2222" b="94889" l="2667" r="97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636" y="4085847"/>
            <a:ext cx="1200020" cy="832529"/>
          </a:xfrm>
          <a:prstGeom prst="rect">
            <a:avLst/>
          </a:prstGeom>
        </p:spPr>
      </p:pic>
      <p:pic>
        <p:nvPicPr>
          <p:cNvPr id="17" name="Picture 16" descr="simply elixelle: Craft &amp; Sewing Furniture"/>
          <p:cNvPicPr>
            <a:picLocks noChangeAspect="1"/>
          </p:cNvPicPr>
          <p:nvPr/>
        </p:nvPicPr>
        <p:blipFill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198" y="1499127"/>
            <a:ext cx="3571254" cy="34248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5771285" y="3645758"/>
            <a:ext cx="3363013" cy="3363013"/>
          </a:xfrm>
          <a:prstGeom prst="rect">
            <a:avLst/>
          </a:prstGeom>
        </p:spPr>
      </p:pic>
      <p:pic>
        <p:nvPicPr>
          <p:cNvPr id="31" name="Picture 30" descr="File:Sports portal bar icon.png - Wikimedia Commons">
            <a:hlinkClick r:id="rId36" action="ppaction://hlinksldjump"/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976" y="678576"/>
            <a:ext cx="889808" cy="1057558"/>
          </a:xfrm>
          <a:prstGeom prst="rect">
            <a:avLst/>
          </a:prstGeom>
        </p:spPr>
      </p:pic>
      <p:pic>
        <p:nvPicPr>
          <p:cNvPr id="29" name="Picture 28" descr="EL MUNDO SEFARAD">
            <a:hlinkClick r:id="rId38" action="ppaction://hlinksldjump"/>
          </p:cNvPr>
          <p:cNvPicPr>
            <a:picLocks noChangeAspect="1"/>
          </p:cNvPicPr>
          <p:nvPr/>
        </p:nvPicPr>
        <p:blipFill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3088" b="92941" l="9987" r="89879">
                        <a14:backgroundMark x1="77463" y1="90000" x2="77463" y2="9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6962" y="1996851"/>
            <a:ext cx="733020" cy="672677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 rot="243215">
            <a:off x="9019241" y="2657886"/>
            <a:ext cx="1474466" cy="11955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8552663" y="2602026"/>
            <a:ext cx="226457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ELL </a:t>
            </a:r>
            <a:r>
              <a:rPr lang="en-US" sz="20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hlinkClick r:id="rId41" action="ppaction://hlinksldjump"/>
              </a:rPr>
              <a:t>Teacher</a:t>
            </a:r>
            <a:endParaRPr lang="en-US" sz="20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34" name="Picture 33" descr="Free illustration: Nurse, Woman, Person, Nursing - Free ...">
            <a:hlinkClick r:id="rId42" action="ppaction://hlinksldjump"/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455" y="2386159"/>
            <a:ext cx="624888" cy="1055219"/>
          </a:xfrm>
          <a:prstGeom prst="rect">
            <a:avLst/>
          </a:prstGeom>
        </p:spPr>
      </p:pic>
      <p:pic>
        <p:nvPicPr>
          <p:cNvPr id="35" name="Picture 34" descr="Keith's Space: August 2012">
            <a:hlinkClick r:id="rId44" action="ppaction://hlinksldjump"/>
          </p:cNvPr>
          <p:cNvPicPr>
            <a:picLocks noChangeAspect="1"/>
          </p:cNvPicPr>
          <p:nvPr/>
        </p:nvPicPr>
        <p:blipFill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backgroundRemoval t="5724" b="97980" l="556" r="99444">
                        <a14:foregroundMark x1="6528" y1="39057" x2="6528" y2="39057"/>
                        <a14:foregroundMark x1="9583" y1="35017" x2="9583" y2="35017"/>
                        <a14:foregroundMark x1="15278" y1="31818" x2="16667" y2="31818"/>
                        <a14:foregroundMark x1="19444" y1="28114" x2="19444" y2="28114"/>
                        <a14:foregroundMark x1="24167" y1="24916" x2="24167" y2="24916"/>
                        <a14:foregroundMark x1="30139" y1="23401" x2="30139" y2="23401"/>
                        <a14:foregroundMark x1="30833" y1="21717" x2="30833" y2="21717"/>
                        <a14:foregroundMark x1="31667" y1="20202" x2="31667" y2="20202"/>
                        <a14:foregroundMark x1="34722" y1="16498" x2="34722" y2="16498"/>
                        <a14:foregroundMark x1="36528" y1="15825" x2="36528" y2="15825"/>
                        <a14:foregroundMark x1="38333" y1="13636" x2="38333" y2="13636"/>
                        <a14:foregroundMark x1="42083" y1="18013" x2="42778" y2="18350"/>
                        <a14:foregroundMark x1="47917" y1="21717" x2="48194" y2="23737"/>
                        <a14:foregroundMark x1="53194" y1="30303" x2="56528" y2="34007"/>
                        <a14:foregroundMark x1="61250" y1="36195" x2="63750" y2="38384"/>
                        <a14:foregroundMark x1="66944" y1="40067" x2="68889" y2="42256"/>
                        <a14:foregroundMark x1="72639" y1="44949" x2="73611" y2="45960"/>
                        <a14:foregroundMark x1="78611" y1="48148" x2="78611" y2="48148"/>
                        <a14:foregroundMark x1="79306" y1="48822" x2="79306" y2="48822"/>
                        <a14:foregroundMark x1="93333" y1="51852" x2="93333" y2="51852"/>
                        <a14:foregroundMark x1="87917" y1="55051" x2="86528" y2="56566"/>
                        <a14:foregroundMark x1="75694" y1="62626" x2="74444" y2="64478"/>
                        <a14:foregroundMark x1="66389" y1="72727" x2="66389" y2="72727"/>
                        <a14:foregroundMark x1="73889" y1="70370" x2="73889" y2="70370"/>
                        <a14:foregroundMark x1="77222" y1="66330" x2="77222" y2="66330"/>
                        <a14:foregroundMark x1="80556" y1="61279" x2="81389" y2="61279"/>
                        <a14:foregroundMark x1="70000" y1="75084" x2="69722" y2="75421"/>
                        <a14:foregroundMark x1="64583" y1="80135" x2="64583" y2="80135"/>
                        <a14:foregroundMark x1="59167" y1="86195" x2="59167" y2="86195"/>
                        <a14:foregroundMark x1="53472" y1="90236" x2="53472" y2="90236"/>
                        <a14:foregroundMark x1="50278" y1="86700" x2="50278" y2="85522"/>
                        <a14:foregroundMark x1="44583" y1="82323" x2="44583" y2="82323"/>
                        <a14:foregroundMark x1="39444" y1="77946" x2="39444" y2="77946"/>
                        <a14:foregroundMark x1="36528" y1="72727" x2="36528" y2="72727"/>
                        <a14:foregroundMark x1="34028" y1="69865" x2="34028" y2="69865"/>
                        <a14:foregroundMark x1="31667" y1="66667" x2="31667" y2="66667"/>
                        <a14:foregroundMark x1="28333" y1="61953" x2="28333" y2="61953"/>
                        <a14:foregroundMark x1="21806" y1="56902" x2="21806" y2="56902"/>
                        <a14:foregroundMark x1="19167" y1="51010" x2="19167" y2="51010"/>
                        <a14:foregroundMark x1="15139" y1="48485" x2="15139" y2="48485"/>
                        <a14:foregroundMark x1="15139" y1="48485" x2="15139" y2="48485"/>
                        <a14:foregroundMark x1="7500" y1="45286" x2="7500" y2="45286"/>
                        <a14:foregroundMark x1="5556" y1="41582" x2="5556" y2="41582"/>
                        <a14:foregroundMark x1="26528" y1="49158" x2="26528" y2="49158"/>
                        <a14:foregroundMark x1="27778" y1="51684" x2="32917" y2="59091"/>
                        <a14:foregroundMark x1="37917" y1="64478" x2="39722" y2="65152"/>
                        <a14:foregroundMark x1="52361" y1="65825" x2="52361" y2="65825"/>
                        <a14:foregroundMark x1="54444" y1="62626" x2="54444" y2="62626"/>
                        <a14:foregroundMark x1="53889" y1="59091" x2="53889" y2="59091"/>
                        <a14:foregroundMark x1="48194" y1="53535" x2="46111" y2="52525"/>
                        <a14:foregroundMark x1="45417" y1="51010" x2="45417" y2="51010"/>
                        <a14:foregroundMark x1="44028" y1="47138" x2="44028" y2="47138"/>
                        <a14:foregroundMark x1="43889" y1="45960" x2="43889" y2="45960"/>
                        <a14:foregroundMark x1="43056" y1="41919" x2="42778" y2="40909"/>
                        <a14:foregroundMark x1="41806" y1="39057" x2="41806" y2="39057"/>
                        <a14:foregroundMark x1="41806" y1="37879" x2="41806" y2="37879"/>
                        <a14:foregroundMark x1="42222" y1="36869" x2="42222" y2="36869"/>
                        <a14:foregroundMark x1="38889" y1="33333" x2="38889" y2="33333"/>
                        <a14:foregroundMark x1="36806" y1="34680" x2="34306" y2="37879"/>
                        <a14:foregroundMark x1="32500" y1="39731" x2="31389" y2="43771"/>
                        <a14:foregroundMark x1="31389" y1="44781" x2="36111" y2="48822"/>
                        <a14:foregroundMark x1="45694" y1="52525" x2="45694" y2="52525"/>
                        <a14:foregroundMark x1="46944" y1="54377" x2="52083" y2="59428"/>
                        <a14:foregroundMark x1="56250" y1="59091" x2="56250" y2="59091"/>
                        <a14:foregroundMark x1="58333" y1="56902" x2="58333" y2="56902"/>
                        <a14:foregroundMark x1="59306" y1="55387" x2="59306" y2="55387"/>
                        <a14:foregroundMark x1="55694" y1="49663" x2="54722" y2="48485"/>
                        <a14:foregroundMark x1="53194" y1="46970" x2="53194" y2="46970"/>
                        <a14:foregroundMark x1="52083" y1="44444" x2="52083" y2="44444"/>
                        <a14:foregroundMark x1="51806" y1="43434" x2="51806" y2="43434"/>
                        <a14:foregroundMark x1="49306" y1="39057" x2="49306" y2="39057"/>
                        <a14:foregroundMark x1="48194" y1="35354" x2="48194" y2="35354"/>
                        <a14:foregroundMark x1="46944" y1="32155" x2="46944" y2="32155"/>
                        <a14:foregroundMark x1="46111" y1="29293" x2="46111" y2="29293"/>
                        <a14:foregroundMark x1="43056" y1="25253" x2="43056" y2="25253"/>
                        <a14:foregroundMark x1="42778" y1="24916" x2="42778" y2="24916"/>
                        <a14:foregroundMark x1="42500" y1="24916" x2="41528" y2="24916"/>
                        <a14:foregroundMark x1="41528" y1="24242" x2="41528" y2="24242"/>
                        <a14:foregroundMark x1="40972" y1="23737" x2="40972" y2="23737"/>
                        <a14:foregroundMark x1="38889" y1="18013" x2="38194" y2="18013"/>
                        <a14:foregroundMark x1="38194" y1="18013" x2="38194" y2="18013"/>
                        <a14:foregroundMark x1="37917" y1="17677" x2="36806" y2="18687"/>
                        <a14:foregroundMark x1="33472" y1="21549" x2="31944" y2="23401"/>
                        <a14:foregroundMark x1="31944" y1="23401" x2="30833" y2="24242"/>
                        <a14:foregroundMark x1="30417" y1="24916" x2="29583" y2="25926"/>
                        <a14:foregroundMark x1="29028" y1="26431" x2="28750" y2="27778"/>
                        <a14:foregroundMark x1="28750" y1="27778" x2="28750" y2="27778"/>
                        <a14:foregroundMark x1="29306" y1="29630" x2="29861" y2="31145"/>
                        <a14:foregroundMark x1="30833" y1="31145" x2="30833" y2="31145"/>
                        <a14:foregroundMark x1="33472" y1="30640" x2="33472" y2="30640"/>
                        <a14:foregroundMark x1="33750" y1="30640" x2="33750" y2="30640"/>
                        <a14:foregroundMark x1="35278" y1="29293" x2="35278" y2="29293"/>
                        <a14:foregroundMark x1="28333" y1="35859" x2="28333" y2="35859"/>
                        <a14:foregroundMark x1="28333" y1="35354" x2="27500" y2="35522"/>
                        <a14:foregroundMark x1="26528" y1="36532" x2="23611" y2="36869"/>
                        <a14:foregroundMark x1="22639" y1="35522" x2="22639" y2="35522"/>
                        <a14:foregroundMark x1="21528" y1="33670" x2="21528" y2="33670"/>
                        <a14:foregroundMark x1="21528" y1="33333" x2="21528" y2="33333"/>
                        <a14:foregroundMark x1="22083" y1="31818" x2="22083" y2="31818"/>
                        <a14:foregroundMark x1="22361" y1="29293" x2="22361" y2="29293"/>
                        <a14:foregroundMark x1="24167" y1="27104" x2="24167" y2="27104"/>
                        <a14:foregroundMark x1="21528" y1="26768" x2="21528" y2="26768"/>
                        <a14:foregroundMark x1="17361" y1="29630" x2="17361" y2="29630"/>
                        <a14:foregroundMark x1="15556" y1="31145" x2="15556" y2="31145"/>
                        <a14:foregroundMark x1="5972" y1="33333" x2="5972" y2="33333"/>
                        <a14:foregroundMark x1="5972" y1="37542" x2="5972" y2="37542"/>
                        <a14:foregroundMark x1="5972" y1="37542" x2="5694" y2="38384"/>
                        <a14:foregroundMark x1="8333" y1="38721" x2="8333" y2="38721"/>
                        <a14:foregroundMark x1="10694" y1="36532" x2="12500" y2="43434"/>
                        <a14:foregroundMark x1="12778" y1="43434" x2="12778" y2="43434"/>
                        <a14:foregroundMark x1="16389" y1="50337" x2="16389" y2="50337"/>
                        <a14:foregroundMark x1="18472" y1="46970" x2="18472" y2="46970"/>
                        <a14:foregroundMark x1="20556" y1="43771" x2="20556" y2="45623"/>
                        <a14:foregroundMark x1="37639" y1="62963" x2="37639" y2="62963"/>
                        <a14:foregroundMark x1="42500" y1="78956" x2="42500" y2="78956"/>
                        <a14:foregroundMark x1="47222" y1="71717" x2="47222" y2="71717"/>
                        <a14:foregroundMark x1="50278" y1="76431" x2="50278" y2="76431"/>
                        <a14:foregroundMark x1="50278" y1="64815" x2="50278" y2="64815"/>
                        <a14:foregroundMark x1="43056" y1="68855" x2="43056" y2="68855"/>
                        <a14:foregroundMark x1="40417" y1="75758" x2="40417" y2="75758"/>
                        <a14:foregroundMark x1="50556" y1="75758" x2="50556" y2="75758"/>
                        <a14:foregroundMark x1="60694" y1="74242" x2="60694" y2="74242"/>
                        <a14:foregroundMark x1="61944" y1="67677" x2="61944" y2="67677"/>
                        <a14:foregroundMark x1="61389" y1="65825" x2="61389" y2="65825"/>
                        <a14:foregroundMark x1="49306" y1="63468" x2="49306" y2="63468"/>
                        <a14:foregroundMark x1="52917" y1="63468" x2="52917" y2="63468"/>
                        <a14:foregroundMark x1="55278" y1="61279" x2="55278" y2="61279"/>
                        <a14:foregroundMark x1="59306" y1="58754" x2="59306" y2="58754"/>
                        <a14:foregroundMark x1="64583" y1="62963" x2="64583" y2="62963"/>
                        <a14:foregroundMark x1="65278" y1="63805" x2="65278" y2="63805"/>
                        <a14:foregroundMark x1="68472" y1="61279" x2="68472" y2="61279"/>
                        <a14:foregroundMark x1="66389" y1="56902" x2="66389" y2="56902"/>
                        <a14:foregroundMark x1="66944" y1="52189" x2="66944" y2="52189"/>
                        <a14:foregroundMark x1="69167" y1="49495" x2="69167" y2="49495"/>
                        <a14:foregroundMark x1="71806" y1="44108" x2="71806" y2="44108"/>
                        <a14:foregroundMark x1="71250" y1="54377" x2="71528" y2="56902"/>
                        <a14:foregroundMark x1="74722" y1="60101" x2="74722" y2="60101"/>
                        <a14:foregroundMark x1="75972" y1="57576" x2="75972" y2="57576"/>
                        <a14:foregroundMark x1="78333" y1="55051" x2="78611" y2="56397"/>
                        <a14:foregroundMark x1="79583" y1="56397" x2="79583" y2="56397"/>
                        <a14:foregroundMark x1="84722" y1="52525" x2="84722" y2="52525"/>
                        <a14:foregroundMark x1="77778" y1="44781" x2="77778" y2="44781"/>
                        <a14:foregroundMark x1="57083" y1="65488" x2="57083" y2="65488"/>
                        <a14:foregroundMark x1="55694" y1="75758" x2="55694" y2="75758"/>
                        <a14:foregroundMark x1="65833" y1="69192" x2="65833" y2="69192"/>
                        <a14:foregroundMark x1="59861" y1="78620" x2="59861" y2="78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1832">
            <a:off x="3050439" y="3343697"/>
            <a:ext cx="1099965" cy="907472"/>
          </a:xfrm>
          <a:prstGeom prst="rect">
            <a:avLst/>
          </a:prstGeom>
        </p:spPr>
      </p:pic>
      <p:pic>
        <p:nvPicPr>
          <p:cNvPr id="36" name="Picture 35" descr="File:Lighthouse icon.svg - Wikimedia Commons">
            <a:hlinkClick r:id="rId47" action="ppaction://hlinksldjump"/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65964" y="2267000"/>
            <a:ext cx="1265895" cy="1265895"/>
          </a:xfrm>
          <a:prstGeom prst="rect">
            <a:avLst/>
          </a:prstGeom>
        </p:spPr>
      </p:pic>
      <p:pic>
        <p:nvPicPr>
          <p:cNvPr id="37" name="Picture 36" descr="Counselor Icon School · Free vector graphic on Pixabay">
            <a:hlinkClick r:id="rId49" action="ppaction://hlinksldjump"/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540" y="2469642"/>
            <a:ext cx="1185308" cy="922318"/>
          </a:xfrm>
          <a:prstGeom prst="rect">
            <a:avLst/>
          </a:prstGeom>
        </p:spPr>
      </p:pic>
      <p:pic>
        <p:nvPicPr>
          <p:cNvPr id="39" name="Picture 38" descr="The Reading Workshop">
            <a:hlinkClick r:id="rId51" action="ppaction://hlinksldjump"/>
          </p:cNvPr>
          <p:cNvPicPr>
            <a:picLocks noChangeAspect="1"/>
          </p:cNvPicPr>
          <p:nvPr/>
        </p:nvPicPr>
        <p:blipFill>
          <a:blip r:embed="rId52">
            <a:extLst>
              <a:ext uri="{BEBA8EAE-BF5A-486C-A8C5-ECC9F3942E4B}">
                <a14:imgProps xmlns:a14="http://schemas.microsoft.com/office/drawing/2010/main">
                  <a14:imgLayer r:embed="rId53">
                    <a14:imgEffect>
                      <a14:backgroundRemoval t="9319" b="93907" l="0" r="89890">
                        <a14:foregroundMark x1="10662" y1="80287" x2="10662" y2="80287"/>
                        <a14:foregroundMark x1="18382" y1="65233" x2="18382" y2="65233"/>
                        <a14:foregroundMark x1="30515" y1="60573" x2="30515" y2="60573"/>
                        <a14:foregroundMark x1="42463" y1="54839" x2="42463" y2="54839"/>
                        <a14:foregroundMark x1="71691" y1="24373" x2="71691" y2="24373"/>
                        <a14:foregroundMark x1="68750" y1="23297" x2="68750" y2="23297"/>
                        <a14:foregroundMark x1="43566" y1="52330" x2="43566" y2="52330"/>
                        <a14:foregroundMark x1="40074" y1="50179" x2="40074" y2="50179"/>
                        <a14:foregroundMark x1="70037" y1="21864" x2="70037" y2="21864"/>
                        <a14:foregroundMark x1="71140" y1="21864" x2="71140" y2="21864"/>
                        <a14:foregroundMark x1="27390" y1="74552" x2="27390" y2="74552"/>
                        <a14:foregroundMark x1="68750" y1="18638" x2="68750" y2="18638"/>
                        <a14:foregroundMark x1="44301" y1="78136" x2="44301" y2="78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348" y="2521328"/>
            <a:ext cx="1696933" cy="870302"/>
          </a:xfrm>
          <a:prstGeom prst="rect">
            <a:avLst/>
          </a:prstGeom>
        </p:spPr>
      </p:pic>
      <p:pic>
        <p:nvPicPr>
          <p:cNvPr id="40" name="Picture 39" descr="Exit Sign Arrow · Free vector graphic on Pixabay">
            <a:hlinkClick r:id="rId54" action="ppaction://hlinksldjump"/>
          </p:cNvPr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654" y="21108"/>
            <a:ext cx="537667" cy="431814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10539081" y="4358264"/>
            <a:ext cx="159170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Click on items and people in the room to learn more about our school.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2" name="Picture 41" descr="Free photo: Iphone, Phone, Smartphone, Mobile - Free Image ...">
            <a:hlinkClick r:id="rId56" action="ppaction://hlinksldjump"/>
          </p:cNvPr>
          <p:cNvPicPr>
            <a:picLocks noChangeAspect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0987">
            <a:off x="6450090" y="3723387"/>
            <a:ext cx="1274946" cy="956210"/>
          </a:xfrm>
          <a:prstGeom prst="rect">
            <a:avLst/>
          </a:prstGeom>
        </p:spPr>
      </p:pic>
      <p:pic>
        <p:nvPicPr>
          <p:cNvPr id="43" name="Picture 42" descr="Map of Prattville, AL, Alabama">
            <a:hlinkClick r:id="rId58" action="ppaction://hlinksldjump"/>
          </p:cNvPr>
          <p:cNvPicPr>
            <a:picLocks noChangeAspect="1"/>
          </p:cNvPicPr>
          <p:nvPr/>
        </p:nvPicPr>
        <p:blipFill>
          <a:blip r:embed="rId59">
            <a:extLst>
              <a:ext uri="{BEBA8EAE-BF5A-486C-A8C5-ECC9F3942E4B}">
                <a14:imgProps xmlns:a14="http://schemas.microsoft.com/office/drawing/2010/main">
                  <a14:imgLayer r:embed="rId60">
                    <a14:imgEffect>
                      <a14:backgroundRemoval t="9746" b="89972" l="0" r="96613">
                        <a14:foregroundMark x1="7953" y1="48305" x2="7953" y2="48305"/>
                        <a14:foregroundMark x1="89691" y1="39831" x2="89691" y2="39831"/>
                        <a14:foregroundMark x1="84094" y1="37571" x2="84094" y2="37571"/>
                        <a14:foregroundMark x1="95287" y1="32203" x2="95287" y2="32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059" y="181720"/>
            <a:ext cx="1148098" cy="1197134"/>
          </a:xfrm>
          <a:prstGeom prst="rect">
            <a:avLst/>
          </a:prstGeom>
        </p:spPr>
      </p:pic>
      <p:pic>
        <p:nvPicPr>
          <p:cNvPr id="44" name="Picture 43" descr="8/8/10 - 8/15/10 | ScLoHo's Collective Wisdom">
            <a:hlinkClick r:id="rId61" action="ppaction://hlinksldjump"/>
          </p:cNvPr>
          <p:cNvPicPr>
            <a:picLocks noChangeAspect="1"/>
          </p:cNvPicPr>
          <p:nvPr/>
        </p:nvPicPr>
        <p:blipFill>
          <a:blip r:embed="rId62">
            <a:extLst>
              <a:ext uri="{BEBA8EAE-BF5A-486C-A8C5-ECC9F3942E4B}">
                <a14:imgProps xmlns:a14="http://schemas.microsoft.com/office/drawing/2010/main">
                  <a14:imgLayer r:embed="rId63">
                    <a14:imgEffect>
                      <a14:backgroundRemoval t="5340" b="95146" l="5556" r="93889">
                        <a14:foregroundMark x1="73333" y1="39806" x2="73333" y2="39806"/>
                        <a14:foregroundMark x1="72778" y1="31068" x2="72778" y2="31068"/>
                        <a14:foregroundMark x1="73889" y1="19903" x2="73889" y2="19903"/>
                        <a14:foregroundMark x1="74444" y1="15534" x2="74444" y2="15534"/>
                        <a14:foregroundMark x1="84444" y1="15049" x2="84444" y2="15049"/>
                        <a14:foregroundMark x1="79444" y1="27184" x2="79444" y2="27184"/>
                        <a14:foregroundMark x1="70556" y1="28641" x2="70556" y2="28641"/>
                        <a14:foregroundMark x1="52222" y1="13592" x2="52222" y2="13592"/>
                        <a14:foregroundMark x1="66111" y1="13107" x2="66111" y2="131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239" y="620735"/>
            <a:ext cx="1042418" cy="1192989"/>
          </a:xfrm>
          <a:prstGeom prst="rect">
            <a:avLst/>
          </a:prstGeom>
        </p:spPr>
      </p:pic>
      <p:pic>
        <p:nvPicPr>
          <p:cNvPr id="45" name="Picture 44" descr="Sitene Bayraklı Google Translate Ekle ~ Meftun Mede Blogger">
            <a:hlinkClick r:id="rId64" action="ppaction://hlinksldjump"/>
          </p:cNvPr>
          <p:cNvPicPr>
            <a:picLocks noChangeAspect="1"/>
          </p:cNvPicPr>
          <p:nvPr/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723" y="543698"/>
            <a:ext cx="1486310" cy="1370630"/>
          </a:xfrm>
          <a:prstGeom prst="rect">
            <a:avLst/>
          </a:prstGeom>
        </p:spPr>
      </p:pic>
      <p:pic>
        <p:nvPicPr>
          <p:cNvPr id="46" name="Picture 45" descr="Google Classroom - Wikipedia">
            <a:hlinkClick r:id="rId66" action="ppaction://hlinksldjump"/>
          </p:cNvPr>
          <p:cNvPicPr>
            <a:picLocks noChangeAspect="1"/>
          </p:cNvPicPr>
          <p:nvPr/>
        </p:nvPicPr>
        <p:blipFill>
          <a:blip r:embed="rId6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686" y="839458"/>
            <a:ext cx="1066267" cy="918804"/>
          </a:xfrm>
          <a:prstGeom prst="rect">
            <a:avLst/>
          </a:prstGeom>
        </p:spPr>
      </p:pic>
      <p:sp>
        <p:nvSpPr>
          <p:cNvPr id="47" name="Striped Right Arrow 46"/>
          <p:cNvSpPr/>
          <p:nvPr/>
        </p:nvSpPr>
        <p:spPr>
          <a:xfrm>
            <a:off x="9291531" y="4310880"/>
            <a:ext cx="1208676" cy="904240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 descr="Teacher Development: Podboarding--making the most of group ..."/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10000" r="90000">
                        <a14:foregroundMark x1="79636" y1="57818" x2="79636" y2="57818"/>
                        <a14:foregroundMark x1="82909" y1="65818" x2="84000" y2="66545"/>
                        <a14:foregroundMark x1="86545" y1="75636" x2="86545" y2="75636"/>
                        <a14:backgroundMark x1="58545" y1="68727" x2="58545" y2="68727"/>
                        <a14:backgroundMark x1="54182" y1="70545" x2="54182" y2="70545"/>
                        <a14:backgroundMark x1="61455" y1="60000" x2="61455" y2="60000"/>
                        <a14:backgroundMark x1="57818" y1="59636" x2="57818" y2="59636"/>
                        <a14:backgroundMark x1="66909" y1="62182" x2="66909" y2="62182"/>
                        <a14:backgroundMark x1="64727" y1="67636" x2="64727" y2="67636"/>
                        <a14:backgroundMark x1="50909" y1="20727" x2="50909" y2="20727"/>
                        <a14:backgroundMark x1="45818" y1="20364" x2="45818" y2="203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74">
            <a:off x="3630772" y="4065936"/>
            <a:ext cx="2868336" cy="2868336"/>
          </a:xfrm>
          <a:prstGeom prst="rect">
            <a:avLst/>
          </a:prstGeom>
        </p:spPr>
      </p:pic>
      <p:pic>
        <p:nvPicPr>
          <p:cNvPr id="49" name="Picture 48">
            <a:hlinkClick r:id="rId68" action="ppaction://hlinksldjump"/>
          </p:cNvPr>
          <p:cNvPicPr>
            <a:picLocks noChangeAspect="1"/>
          </p:cNvPicPr>
          <p:nvPr/>
        </p:nvPicPr>
        <p:blipFill>
          <a:blip r:embed="rId69"/>
          <a:stretch>
            <a:fillRect/>
          </a:stretch>
        </p:blipFill>
        <p:spPr>
          <a:xfrm>
            <a:off x="4154923" y="3987578"/>
            <a:ext cx="1574159" cy="100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154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Student involvement</a:t>
            </a:r>
            <a:endParaRPr lang="en-US" dirty="0"/>
          </a:p>
        </p:txBody>
      </p:sp>
      <p:pic>
        <p:nvPicPr>
          <p:cNvPr id="4" name="Content Placeholder 3">
            <a:hlinkClick r:id="rId2"/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441318" y="499447"/>
            <a:ext cx="2717161" cy="4106202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44015" y="4605649"/>
            <a:ext cx="1621677" cy="16277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74240" y="2458720"/>
            <a:ext cx="279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Click the student to learn </a:t>
            </a:r>
            <a:r>
              <a:rPr lang="en-US" sz="2400" dirty="0" smtClean="0"/>
              <a:t>about the different clubs and organizations at Prattville Junior High School.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01408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Sports</a:t>
            </a:r>
            <a:endParaRPr lang="en-US" dirty="0"/>
          </a:p>
        </p:txBody>
      </p:sp>
      <p:pic>
        <p:nvPicPr>
          <p:cNvPr id="4" name="Content Placeholder 3">
            <a:hlinkClick r:id="rId2"/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273956" y="1433062"/>
            <a:ext cx="3020924" cy="3600280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44015" y="4657273"/>
            <a:ext cx="1621677" cy="16277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35760" y="2346960"/>
            <a:ext cx="231648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Click the sports equipment to learn </a:t>
            </a:r>
            <a:r>
              <a:rPr lang="en-US" sz="2400" dirty="0" smtClean="0"/>
              <a:t>about the different sports offered at Prattville Junior High School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86415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School calendar</a:t>
            </a:r>
            <a:endParaRPr lang="en-US" dirty="0"/>
          </a:p>
        </p:txBody>
      </p:sp>
      <p:pic>
        <p:nvPicPr>
          <p:cNvPr id="4" name="Content Placeholder 3">
            <a:hlinkClick r:id="rId2"/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359196" y="2299820"/>
            <a:ext cx="3788040" cy="2938765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79081" y="4535353"/>
            <a:ext cx="1621677" cy="16277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27760" y="2631440"/>
            <a:ext cx="300736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Click the calendar to view </a:t>
            </a:r>
            <a:r>
              <a:rPr lang="en-US" sz="2800" dirty="0" smtClean="0"/>
              <a:t>the school’s calendar for holidays, progress reports, and testing dates.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01356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Library</a:t>
            </a:r>
            <a:endParaRPr lang="en-US" dirty="0"/>
          </a:p>
        </p:txBody>
      </p:sp>
      <p:pic>
        <p:nvPicPr>
          <p:cNvPr id="4" name="Content Placeholder 3" descr="Bookcase - Simple English Wikipedia, the free encyclopedia">
            <a:hlinkClick r:id="rId2"/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44" b="96191" l="6250" r="94792">
                        <a14:foregroundMark x1="12649" y1="94922" x2="12649" y2="94922"/>
                        <a14:foregroundMark x1="16667" y1="90234" x2="16667" y2="90234"/>
                        <a14:foregroundMark x1="17113" y1="89258" x2="17113" y2="89258"/>
                        <a14:foregroundMark x1="86012" y1="88867" x2="86012" y2="88867"/>
                        <a14:foregroundMark x1="92857" y1="93945" x2="92857" y2="939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250" y="2016125"/>
            <a:ext cx="2263824" cy="3449638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99401" y="4555673"/>
            <a:ext cx="1621677" cy="16277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20800" y="2631440"/>
            <a:ext cx="3190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Click the bookshelf to view </a:t>
            </a:r>
            <a:r>
              <a:rPr lang="en-US" sz="2400" dirty="0" smtClean="0"/>
              <a:t>information about Prattville Junior High School’s library program.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08681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Safe School</a:t>
            </a:r>
            <a:endParaRPr lang="en-US" dirty="0"/>
          </a:p>
        </p:txBody>
      </p:sp>
      <p:pic>
        <p:nvPicPr>
          <p:cNvPr id="4" name="Content Placeholder 3" descr="Lokesh, Author at Household Now">
            <a:hlinkClick r:id="rId2"/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00" b="988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342" y="1673066"/>
            <a:ext cx="3792697" cy="3792697"/>
          </a:xfrm>
        </p:spPr>
      </p:pic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18121" y="4515033"/>
            <a:ext cx="1621677" cy="16277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10640" y="2641600"/>
            <a:ext cx="279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Click the fire extinguisher to learn </a:t>
            </a:r>
            <a:r>
              <a:rPr lang="en-US" sz="2400" dirty="0" smtClean="0"/>
              <a:t>about Prattville Junior High School’s safety initiatives.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42944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Nurse</a:t>
            </a:r>
            <a:endParaRPr lang="en-US" dirty="0"/>
          </a:p>
        </p:txBody>
      </p:sp>
      <p:pic>
        <p:nvPicPr>
          <p:cNvPr id="4" name="Content Placeholder 3">
            <a:hlinkClick r:id="rId2"/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620331" y="0"/>
            <a:ext cx="3265769" cy="5485225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44013" y="4671338"/>
            <a:ext cx="1621677" cy="16277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51579" y="2306320"/>
            <a:ext cx="280546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Click the nurse to find out information </a:t>
            </a:r>
            <a:r>
              <a:rPr lang="en-US" sz="2400" dirty="0" smtClean="0"/>
              <a:t>and procedures for medications and visiting the nurse at school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31717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Guidance Counselor</a:t>
            </a:r>
            <a:endParaRPr lang="en-US" dirty="0"/>
          </a:p>
        </p:txBody>
      </p:sp>
      <p:pic>
        <p:nvPicPr>
          <p:cNvPr id="4" name="Content Placeholder 3">
            <a:hlinkClick r:id="rId2"/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711079" y="1745331"/>
            <a:ext cx="4630281" cy="3603981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21321" y="4677593"/>
            <a:ext cx="1621677" cy="16277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22960" y="2479040"/>
            <a:ext cx="25603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Click the picture to find </a:t>
            </a:r>
            <a:r>
              <a:rPr lang="en-US" sz="2400" dirty="0" smtClean="0"/>
              <a:t>out about and meet the school counselors.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24499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Student and family resources</a:t>
            </a:r>
            <a:endParaRPr lang="en-US" dirty="0"/>
          </a:p>
        </p:txBody>
      </p:sp>
      <p:pic>
        <p:nvPicPr>
          <p:cNvPr id="4" name="Content Placeholder 3">
            <a:hlinkClick r:id="rId2"/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967215" y="804519"/>
            <a:ext cx="5458151" cy="5484521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70323" y="4661267"/>
            <a:ext cx="1621677" cy="16277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3120" y="2184400"/>
            <a:ext cx="292608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Click the lighthouse to learn </a:t>
            </a:r>
            <a:r>
              <a:rPr lang="en-US" sz="2800" dirty="0" smtClean="0"/>
              <a:t>about organizations that help families in need.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27087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Homework help</a:t>
            </a:r>
            <a:endParaRPr lang="en-US" dirty="0"/>
          </a:p>
        </p:txBody>
      </p:sp>
      <p:pic>
        <p:nvPicPr>
          <p:cNvPr id="3" name="Picture 2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294" y="3911726"/>
            <a:ext cx="5371666" cy="2733967"/>
          </a:xfrm>
          <a:prstGeom prst="rect">
            <a:avLst/>
          </a:prstGeom>
        </p:spPr>
      </p:pic>
      <p:pic>
        <p:nvPicPr>
          <p:cNvPr id="4" name="Picture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44841" y="4657273"/>
            <a:ext cx="1621677" cy="16277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51579" y="2342066"/>
            <a:ext cx="29178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Click the students to learn </a:t>
            </a:r>
            <a:r>
              <a:rPr lang="en-US" sz="2400" dirty="0" smtClean="0"/>
              <a:t>about free homework help for any subject.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70206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Notify Me</a:t>
            </a:r>
            <a:endParaRPr lang="en-US" dirty="0"/>
          </a:p>
        </p:txBody>
      </p:sp>
      <p:pic>
        <p:nvPicPr>
          <p:cNvPr id="3" name="Picture 2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9389" y="950850"/>
            <a:ext cx="5010985" cy="3767383"/>
          </a:xfrm>
          <a:prstGeom prst="rect">
            <a:avLst/>
          </a:prstGeom>
        </p:spPr>
      </p:pic>
      <p:pic>
        <p:nvPicPr>
          <p:cNvPr id="4" name="Picture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60361" y="4718233"/>
            <a:ext cx="1621677" cy="16277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24560" y="2235200"/>
            <a:ext cx="30988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Click the cell phone to learn </a:t>
            </a:r>
            <a:r>
              <a:rPr lang="en-US" dirty="0" smtClean="0"/>
              <a:t>how to stay informed with all of the news from Prattville Junior High School. </a:t>
            </a:r>
          </a:p>
          <a:p>
            <a:endParaRPr lang="en-US" dirty="0"/>
          </a:p>
          <a:p>
            <a:r>
              <a:rPr lang="en-US" dirty="0" smtClean="0"/>
              <a:t>Notify Me is a system that sends voice messages and email messages to those who are registered. </a:t>
            </a:r>
          </a:p>
          <a:p>
            <a:endParaRPr lang="en-US" dirty="0"/>
          </a:p>
          <a:p>
            <a:r>
              <a:rPr lang="en-US" dirty="0" smtClean="0"/>
              <a:t>Register today! Stay informed.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135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Student handbook</a:t>
            </a:r>
            <a:endParaRPr lang="en-US" dirty="0"/>
          </a:p>
        </p:txBody>
      </p:sp>
      <p:pic>
        <p:nvPicPr>
          <p:cNvPr id="4" name="Content Placeholder 3" descr="Rules of Combat Dome - InfoDome">
            <a:hlinkClick r:id="rId2"/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204" y="1969630"/>
            <a:ext cx="5126893" cy="34496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56601" y="4697913"/>
            <a:ext cx="1621677" cy="162777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4800" y="1706880"/>
            <a:ext cx="292608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student handbook includes guidelines and rules for Prattville Junior High School. Each student will receive a copy of this the first day of school or upon registration. </a:t>
            </a:r>
          </a:p>
          <a:p>
            <a:endParaRPr lang="en-US" sz="2400" dirty="0" smtClean="0"/>
          </a:p>
          <a:p>
            <a:r>
              <a:rPr lang="en-US" sz="2400" b="1" dirty="0" smtClean="0"/>
              <a:t>Click the rule book to view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870700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1440" y="1853754"/>
            <a:ext cx="3749040" cy="39285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City of Prattville</a:t>
            </a:r>
            <a:endParaRPr lang="en-US" dirty="0"/>
          </a:p>
        </p:txBody>
      </p:sp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44015" y="4652458"/>
            <a:ext cx="1621677" cy="16277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76960" y="2336800"/>
            <a:ext cx="275336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Click the picture to learn </a:t>
            </a:r>
            <a:r>
              <a:rPr lang="en-US" sz="2400" dirty="0" smtClean="0"/>
              <a:t>more about the City of Prattville. Learn about special events and city sports programs.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60168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3216" y="723517"/>
            <a:ext cx="2946400" cy="33771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  YMCA</a:t>
            </a:r>
            <a:endParaRPr lang="en-US" dirty="0"/>
          </a:p>
        </p:txBody>
      </p:sp>
      <p:pic>
        <p:nvPicPr>
          <p:cNvPr id="4" name="Picture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87641" y="4718233"/>
            <a:ext cx="1621677" cy="16277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51579" y="2245360"/>
            <a:ext cx="337442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Click the Y to learn more about the YMCA programs in Prattville. </a:t>
            </a:r>
          </a:p>
          <a:p>
            <a:endParaRPr lang="en-US" sz="2000" dirty="0"/>
          </a:p>
          <a:p>
            <a:r>
              <a:rPr lang="en-US" sz="2000" dirty="0" smtClean="0"/>
              <a:t>The YMCA offers an array of services such as childcare, sports, exercise programs, pool access, swim lessons, dance lessons, and more!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54680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Google  Translate</a:t>
            </a:r>
            <a:endParaRPr lang="en-US" dirty="0"/>
          </a:p>
        </p:txBody>
      </p:sp>
      <p:pic>
        <p:nvPicPr>
          <p:cNvPr id="3" name="Picture 2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3423" y="593276"/>
            <a:ext cx="4076257" cy="3758844"/>
          </a:xfrm>
          <a:prstGeom prst="rect">
            <a:avLst/>
          </a:prstGeom>
        </p:spPr>
      </p:pic>
      <p:pic>
        <p:nvPicPr>
          <p:cNvPr id="4" name="Picture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7961" y="4687753"/>
            <a:ext cx="1621677" cy="16277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51579" y="2164080"/>
            <a:ext cx="359794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Click the picture to view Google Translate. </a:t>
            </a:r>
          </a:p>
          <a:p>
            <a:endParaRPr lang="en-US" sz="2400" dirty="0"/>
          </a:p>
          <a:p>
            <a:r>
              <a:rPr lang="en-US" sz="2400" dirty="0" smtClean="0"/>
              <a:t>This site will translate documents and information into the language of your choice.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37569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Google Classroom</a:t>
            </a:r>
            <a:endParaRPr lang="en-US" dirty="0"/>
          </a:p>
        </p:txBody>
      </p:sp>
      <p:pic>
        <p:nvPicPr>
          <p:cNvPr id="3" name="Picture 2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0714" y="907868"/>
            <a:ext cx="4434886" cy="3801331"/>
          </a:xfrm>
          <a:prstGeom prst="rect">
            <a:avLst/>
          </a:prstGeom>
        </p:spPr>
      </p:pic>
      <p:pic>
        <p:nvPicPr>
          <p:cNvPr id="4" name="Picture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70323" y="4709199"/>
            <a:ext cx="1621677" cy="16277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51579" y="1853754"/>
            <a:ext cx="366776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Click on the picture to access Google Classroom. </a:t>
            </a:r>
          </a:p>
          <a:p>
            <a:endParaRPr lang="en-US" sz="2000" dirty="0"/>
          </a:p>
          <a:p>
            <a:r>
              <a:rPr lang="en-US" sz="2000" dirty="0" smtClean="0"/>
              <a:t>Most teachers at Prattville Junior High School use Google Classroom inside and outside of class. Google Classroom is an online classroom portal for students and teachers. </a:t>
            </a:r>
          </a:p>
          <a:p>
            <a:endParaRPr lang="en-US" sz="2000" dirty="0"/>
          </a:p>
          <a:p>
            <a:r>
              <a:rPr lang="en-US" sz="2000" dirty="0" smtClean="0"/>
              <a:t>Parents may email the teacher to gain parent access to Google Classroom.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02469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 descr="Amazing Canadian Organic Skincare Green Living Show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507" y="1853754"/>
            <a:ext cx="6249418" cy="3770746"/>
          </a:xfrm>
          <a:prstGeom prst="rect">
            <a:avLst/>
          </a:prstGeom>
        </p:spPr>
      </p:pic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44014" y="4697913"/>
            <a:ext cx="1621677" cy="162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673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Supply Lists</a:t>
            </a:r>
            <a:endParaRPr lang="en-US" dirty="0"/>
          </a:p>
        </p:txBody>
      </p:sp>
      <p:pic>
        <p:nvPicPr>
          <p:cNvPr id="3" name="Picture 2" descr="Backpack Evangelism Ideas for Kids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11" b="96988" l="4231" r="948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832" y="902017"/>
            <a:ext cx="4953000" cy="3162300"/>
          </a:xfrm>
          <a:prstGeom prst="rect">
            <a:avLst/>
          </a:prstGeom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805248"/>
              </p:ext>
            </p:extLst>
          </p:nvPr>
        </p:nvGraphicFramePr>
        <p:xfrm>
          <a:off x="655638" y="2143760"/>
          <a:ext cx="2886745" cy="38411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Document" r:id="rId5" imgW="6864757" imgH="9132393" progId="Word.Document.12">
                  <p:embed/>
                </p:oleObj>
              </mc:Choice>
              <mc:Fallback>
                <p:oleObj name="Document" r:id="rId5" imgW="6864757" imgH="9132393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55638" y="2143760"/>
                        <a:ext cx="2886745" cy="38411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9580643"/>
              </p:ext>
            </p:extLst>
          </p:nvPr>
        </p:nvGraphicFramePr>
        <p:xfrm>
          <a:off x="3959544" y="1991360"/>
          <a:ext cx="3118288" cy="39935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Document" r:id="rId7" imgW="6864757" imgH="8790117" progId="Word.Document.12">
                  <p:embed/>
                </p:oleObj>
              </mc:Choice>
              <mc:Fallback>
                <p:oleObj name="Document" r:id="rId7" imgW="6864757" imgH="8790117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959544" y="1991360"/>
                        <a:ext cx="3118288" cy="39935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9113520" y="4175760"/>
            <a:ext cx="2428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Current School Supply Lists for 7</a:t>
            </a:r>
            <a:r>
              <a:rPr lang="en-US" baseline="30000" dirty="0" smtClean="0"/>
              <a:t>th</a:t>
            </a:r>
            <a:r>
              <a:rPr lang="en-US" dirty="0" smtClean="0"/>
              <a:t> and 8</a:t>
            </a:r>
            <a:r>
              <a:rPr lang="en-US" baseline="30000" dirty="0" smtClean="0"/>
              <a:t>th</a:t>
            </a:r>
            <a:r>
              <a:rPr lang="en-US" dirty="0" smtClean="0"/>
              <a:t> Grade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8267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8160" y="93319"/>
            <a:ext cx="6970534" cy="1049235"/>
          </a:xfrm>
        </p:spPr>
        <p:txBody>
          <a:bodyPr/>
          <a:lstStyle/>
          <a:p>
            <a:r>
              <a:rPr lang="en-US" dirty="0" smtClean="0"/>
              <a:t>School Schedule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521" y="762000"/>
            <a:ext cx="10607814" cy="551688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Call-In </a:t>
            </a:r>
            <a:r>
              <a:rPr lang="en-US" dirty="0"/>
              <a:t>7:50-7:56 </a:t>
            </a:r>
            <a:endParaRPr lang="en-US" dirty="0" smtClean="0"/>
          </a:p>
          <a:p>
            <a:r>
              <a:rPr lang="en-US" dirty="0" smtClean="0"/>
              <a:t>Homeroom </a:t>
            </a:r>
            <a:r>
              <a:rPr lang="en-US" dirty="0"/>
              <a:t>7:56-7:59 </a:t>
            </a:r>
            <a:endParaRPr lang="en-US" dirty="0" smtClean="0"/>
          </a:p>
          <a:p>
            <a:r>
              <a:rPr lang="en-US" dirty="0" smtClean="0"/>
              <a:t>Change 7:59-9:01</a:t>
            </a:r>
          </a:p>
          <a:p>
            <a:r>
              <a:rPr lang="en-US" dirty="0" smtClean="0"/>
              <a:t> </a:t>
            </a:r>
            <a:r>
              <a:rPr lang="en-US" dirty="0"/>
              <a:t>1 ST Period (62 min) 9:01-9:05 </a:t>
            </a:r>
            <a:endParaRPr lang="en-US" dirty="0" smtClean="0"/>
          </a:p>
          <a:p>
            <a:r>
              <a:rPr lang="en-US" dirty="0" smtClean="0"/>
              <a:t>Change 9:05-10:07</a:t>
            </a:r>
          </a:p>
          <a:p>
            <a:r>
              <a:rPr lang="en-US" dirty="0" smtClean="0"/>
              <a:t> </a:t>
            </a:r>
            <a:r>
              <a:rPr lang="en-US" dirty="0"/>
              <a:t>2 </a:t>
            </a:r>
            <a:r>
              <a:rPr lang="en-US" dirty="0" err="1"/>
              <a:t>nd</a:t>
            </a:r>
            <a:r>
              <a:rPr lang="en-US" dirty="0"/>
              <a:t> Period (62 min) </a:t>
            </a:r>
            <a:r>
              <a:rPr lang="en-US" dirty="0" smtClean="0"/>
              <a:t>10:07-10:17</a:t>
            </a:r>
          </a:p>
          <a:p>
            <a:r>
              <a:rPr lang="en-US" dirty="0" smtClean="0"/>
              <a:t> </a:t>
            </a:r>
            <a:r>
              <a:rPr lang="en-US" dirty="0"/>
              <a:t>Break </a:t>
            </a:r>
            <a:r>
              <a:rPr lang="en-US" dirty="0" smtClean="0"/>
              <a:t>10:21-11:23</a:t>
            </a:r>
          </a:p>
          <a:p>
            <a:r>
              <a:rPr lang="en-US" dirty="0" smtClean="0"/>
              <a:t> </a:t>
            </a:r>
            <a:r>
              <a:rPr lang="en-US" dirty="0"/>
              <a:t>3 </a:t>
            </a:r>
            <a:r>
              <a:rPr lang="en-US" dirty="0" err="1"/>
              <a:t>rd</a:t>
            </a:r>
            <a:r>
              <a:rPr lang="en-US" dirty="0"/>
              <a:t> Period (62 min) </a:t>
            </a:r>
            <a:r>
              <a:rPr lang="en-US" dirty="0" smtClean="0"/>
              <a:t>11:23-</a:t>
            </a:r>
            <a:r>
              <a:rPr lang="en-US" dirty="0"/>
              <a:t>-11:27 </a:t>
            </a:r>
            <a:endParaRPr lang="en-US" dirty="0" smtClean="0"/>
          </a:p>
          <a:p>
            <a:r>
              <a:rPr lang="en-US" dirty="0" smtClean="0"/>
              <a:t>Change 11:27-12:29</a:t>
            </a:r>
          </a:p>
          <a:p>
            <a:r>
              <a:rPr lang="en-US" dirty="0" smtClean="0"/>
              <a:t>7 </a:t>
            </a:r>
            <a:r>
              <a:rPr lang="en-US" dirty="0" err="1"/>
              <a:t>th</a:t>
            </a:r>
            <a:r>
              <a:rPr lang="en-US" dirty="0"/>
              <a:t> Grade 4 </a:t>
            </a:r>
            <a:r>
              <a:rPr lang="en-US" dirty="0" err="1"/>
              <a:t>th</a:t>
            </a:r>
            <a:r>
              <a:rPr lang="en-US" dirty="0"/>
              <a:t> Period (62 min) 12:29-12:33 </a:t>
            </a:r>
            <a:endParaRPr lang="en-US" dirty="0" smtClean="0"/>
          </a:p>
          <a:p>
            <a:r>
              <a:rPr lang="en-US" dirty="0" smtClean="0"/>
              <a:t>7 </a:t>
            </a:r>
            <a:r>
              <a:rPr lang="en-US" dirty="0" err="1"/>
              <a:t>th</a:t>
            </a:r>
            <a:r>
              <a:rPr lang="en-US" dirty="0"/>
              <a:t> Change </a:t>
            </a:r>
            <a:r>
              <a:rPr lang="en-US" dirty="0" err="1"/>
              <a:t>Change</a:t>
            </a:r>
            <a:r>
              <a:rPr lang="en-US" dirty="0"/>
              <a:t> 12:33-2:05 </a:t>
            </a:r>
            <a:endParaRPr lang="en-US" dirty="0" smtClean="0"/>
          </a:p>
          <a:p>
            <a:r>
              <a:rPr lang="en-US" dirty="0" smtClean="0"/>
              <a:t>7 </a:t>
            </a:r>
            <a:r>
              <a:rPr lang="en-US" dirty="0" err="1"/>
              <a:t>th</a:t>
            </a:r>
            <a:r>
              <a:rPr lang="en-US" dirty="0"/>
              <a:t> Grade 5 </a:t>
            </a:r>
            <a:r>
              <a:rPr lang="en-US" dirty="0" err="1"/>
              <a:t>th</a:t>
            </a:r>
            <a:r>
              <a:rPr lang="en-US" dirty="0"/>
              <a:t> &amp; Lunch (62) (30 Lunch) 11:27-12:59 8 </a:t>
            </a:r>
            <a:r>
              <a:rPr lang="en-US" dirty="0" err="1"/>
              <a:t>th</a:t>
            </a:r>
            <a:r>
              <a:rPr lang="en-US" dirty="0"/>
              <a:t> Grade 4 </a:t>
            </a:r>
            <a:r>
              <a:rPr lang="en-US" dirty="0" err="1"/>
              <a:t>th</a:t>
            </a:r>
            <a:r>
              <a:rPr lang="en-US" dirty="0"/>
              <a:t> &amp; Lunch (62) (30 Lunch) </a:t>
            </a:r>
            <a:r>
              <a:rPr lang="en-US" dirty="0" smtClean="0"/>
              <a:t>12:59-1:03</a:t>
            </a:r>
          </a:p>
          <a:p>
            <a:r>
              <a:rPr lang="en-US" dirty="0" smtClean="0"/>
              <a:t> </a:t>
            </a:r>
            <a:r>
              <a:rPr lang="en-US" dirty="0"/>
              <a:t>8 </a:t>
            </a:r>
            <a:r>
              <a:rPr lang="en-US" dirty="0" err="1"/>
              <a:t>th</a:t>
            </a:r>
            <a:r>
              <a:rPr lang="en-US" dirty="0"/>
              <a:t> Change </a:t>
            </a:r>
            <a:r>
              <a:rPr lang="en-US" dirty="0" err="1"/>
              <a:t>Change</a:t>
            </a:r>
            <a:r>
              <a:rPr lang="en-US" dirty="0"/>
              <a:t> 1:03-2:05 8 </a:t>
            </a:r>
            <a:r>
              <a:rPr lang="en-US" dirty="0" err="1"/>
              <a:t>th</a:t>
            </a:r>
            <a:r>
              <a:rPr lang="en-US" dirty="0"/>
              <a:t> Grade </a:t>
            </a:r>
            <a:endParaRPr lang="en-US" dirty="0" smtClean="0"/>
          </a:p>
          <a:p>
            <a:r>
              <a:rPr lang="en-US" dirty="0" smtClean="0"/>
              <a:t>5 </a:t>
            </a:r>
            <a:r>
              <a:rPr lang="en-US" dirty="0" err="1"/>
              <a:t>th</a:t>
            </a:r>
            <a:r>
              <a:rPr lang="en-US" dirty="0"/>
              <a:t> Period (62 min) 2:05-2:09 Change </a:t>
            </a:r>
            <a:r>
              <a:rPr lang="en-US" dirty="0" smtClean="0"/>
              <a:t>2:09-3:11</a:t>
            </a:r>
          </a:p>
          <a:p>
            <a:r>
              <a:rPr lang="en-US" dirty="0" smtClean="0"/>
              <a:t> </a:t>
            </a:r>
            <a:r>
              <a:rPr lang="en-US" dirty="0"/>
              <a:t>6 </a:t>
            </a:r>
            <a:r>
              <a:rPr lang="en-US" dirty="0" err="1"/>
              <a:t>th</a:t>
            </a:r>
            <a:r>
              <a:rPr lang="en-US" dirty="0"/>
              <a:t> Period (62 min)</a:t>
            </a:r>
          </a:p>
        </p:txBody>
      </p:sp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2018" y="1362152"/>
            <a:ext cx="2654382" cy="2633484"/>
          </a:xfrm>
          <a:prstGeom prst="rect">
            <a:avLst/>
          </a:prstGeom>
        </p:spPr>
      </p:pic>
      <p:pic>
        <p:nvPicPr>
          <p:cNvPr id="7" name="Picture 6" descr="OMAP Wireless Connectivity OpenSource libnl Build - Texas ...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58125" y1="34063" x2="58125" y2="34063"/>
                        <a14:foregroundMark x1="50625" y1="36563" x2="50625" y2="36563"/>
                        <a14:foregroundMark x1="59375" y1="40313" x2="59375" y2="40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215" y="4653280"/>
            <a:ext cx="1625600" cy="1625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98160" y="2153920"/>
            <a:ext cx="1930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Click the clock to view the full schedule and activity schedules.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60703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Meet the Principal</a:t>
            </a:r>
            <a:endParaRPr lang="en-US" dirty="0"/>
          </a:p>
        </p:txBody>
      </p:sp>
      <p:pic>
        <p:nvPicPr>
          <p:cNvPr id="4" name="Content Placeholder 3">
            <a:hlinkClick r:id="rId2"/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45430" y="1615359"/>
            <a:ext cx="3382170" cy="4033284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4521" y="4606473"/>
            <a:ext cx="1621677" cy="16277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23280" y="2235200"/>
            <a:ext cx="31699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Click on the well-dressed lady </a:t>
            </a:r>
            <a:r>
              <a:rPr lang="en-US" sz="2400" dirty="0" smtClean="0"/>
              <a:t>to  view information about Prattville Junior High School’s principal.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99159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Teacher Websites</a:t>
            </a:r>
            <a:endParaRPr lang="en-US" dirty="0"/>
          </a:p>
        </p:txBody>
      </p:sp>
      <p:pic>
        <p:nvPicPr>
          <p:cNvPr id="4" name="Content Placeholder 3">
            <a:hlinkClick r:id="rId2"/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904555" y="1318976"/>
            <a:ext cx="4202416" cy="2804717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46441" y="4626793"/>
            <a:ext cx="1621677" cy="16277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40480" y="2133600"/>
            <a:ext cx="261112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Click on the lady to view </a:t>
            </a:r>
            <a:r>
              <a:rPr lang="en-US" sz="2000" dirty="0" smtClean="0"/>
              <a:t>each teacher’s photo, contact information, and classroom website. </a:t>
            </a:r>
          </a:p>
          <a:p>
            <a:endParaRPr lang="en-US" sz="2000" dirty="0"/>
          </a:p>
          <a:p>
            <a:r>
              <a:rPr lang="en-US" sz="2000" dirty="0" smtClean="0"/>
              <a:t>The teacher websites include weekly lesson plans and other important documents for that class.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38533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English second language teacher</a:t>
            </a:r>
            <a:br>
              <a:rPr lang="en-US" dirty="0" smtClean="0"/>
            </a:br>
            <a:r>
              <a:rPr lang="en-US" dirty="0" err="1" smtClean="0"/>
              <a:t>eSL</a:t>
            </a:r>
            <a:endParaRPr lang="en-US" dirty="0"/>
          </a:p>
        </p:txBody>
      </p:sp>
      <p:pic>
        <p:nvPicPr>
          <p:cNvPr id="5" name="Content Placeholder 4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244015" y="4715217"/>
            <a:ext cx="1621677" cy="162777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556001" y="2015732"/>
            <a:ext cx="537464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ELL </a:t>
            </a:r>
            <a:r>
              <a:rPr lang="en-US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linkClick r:id="rId4"/>
              </a:rPr>
              <a:t>TEACHER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8320" y="3230880"/>
            <a:ext cx="270256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Click on the word, TEACHER </a:t>
            </a:r>
            <a:r>
              <a:rPr lang="en-US" sz="2400" dirty="0" smtClean="0"/>
              <a:t>to view the English </a:t>
            </a:r>
            <a:r>
              <a:rPr lang="en-US" sz="2400" dirty="0" smtClean="0"/>
              <a:t> Language Learner </a:t>
            </a:r>
            <a:r>
              <a:rPr lang="en-US" sz="2400" dirty="0" smtClean="0"/>
              <a:t>teacher’s website. You may also obtain contact information.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24751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Technology:  Alabama virtual library</a:t>
            </a:r>
            <a:endParaRPr lang="en-US" dirty="0"/>
          </a:p>
        </p:txBody>
      </p:sp>
      <p:pic>
        <p:nvPicPr>
          <p:cNvPr id="4" name="Content Placeholder 3">
            <a:hlinkClick r:id="rId2"/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321694" y="2382074"/>
            <a:ext cx="3314206" cy="2304802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85481" y="4686876"/>
            <a:ext cx="1621677" cy="16277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48080" y="2651760"/>
            <a:ext cx="291592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Click the computer to view the Alabama Virtual Library (AVL) site. </a:t>
            </a:r>
          </a:p>
          <a:p>
            <a:endParaRPr lang="en-US" dirty="0" smtClean="0"/>
          </a:p>
          <a:p>
            <a:r>
              <a:rPr lang="en-US" dirty="0" smtClean="0"/>
              <a:t>Prattville Junior High School has two computer labs and 30 Chromebooks for each department. </a:t>
            </a:r>
          </a:p>
          <a:p>
            <a:endParaRPr lang="en-US" dirty="0" smtClean="0"/>
          </a:p>
          <a:p>
            <a:r>
              <a:rPr lang="en-US" dirty="0" smtClean="0"/>
              <a:t>Teachers use AVL for research.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7577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Breakfast and Lunch Menus and pricing</a:t>
            </a:r>
            <a:endParaRPr lang="en-US" dirty="0"/>
          </a:p>
        </p:txBody>
      </p:sp>
      <p:pic>
        <p:nvPicPr>
          <p:cNvPr id="4" name="Content Placeholder 3">
            <a:hlinkClick r:id="rId2"/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322731" y="2041815"/>
            <a:ext cx="3571589" cy="3273958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44841" y="4657273"/>
            <a:ext cx="1621677" cy="16277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51579" y="2458720"/>
            <a:ext cx="28711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Click the apple to view </a:t>
            </a:r>
            <a:r>
              <a:rPr lang="en-US" sz="2400" dirty="0" smtClean="0"/>
              <a:t>breakfast and lunch prices and menus.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02277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Student Grades </a:t>
            </a:r>
            <a:r>
              <a:rPr lang="en-US" dirty="0" err="1" smtClean="0"/>
              <a:t>iNOW</a:t>
            </a:r>
            <a:endParaRPr lang="en-US" dirty="0"/>
          </a:p>
        </p:txBody>
      </p:sp>
      <p:pic>
        <p:nvPicPr>
          <p:cNvPr id="3" name="Picture 2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1112" y="1631894"/>
            <a:ext cx="4453208" cy="3683884"/>
          </a:xfrm>
          <a:prstGeom prst="rect">
            <a:avLst/>
          </a:prstGeom>
        </p:spPr>
      </p:pic>
      <p:pic>
        <p:nvPicPr>
          <p:cNvPr id="4" name="Picture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5321" y="4575993"/>
            <a:ext cx="1621677" cy="16277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0578" y="2052320"/>
            <a:ext cx="28244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Click the report card to view </a:t>
            </a:r>
            <a:r>
              <a:rPr lang="en-US" dirty="0" err="1" smtClean="0"/>
              <a:t>iNow</a:t>
            </a:r>
            <a:r>
              <a:rPr lang="en-US" dirty="0" smtClean="0"/>
              <a:t> and log in.</a:t>
            </a:r>
          </a:p>
          <a:p>
            <a:endParaRPr lang="en-US" dirty="0" smtClean="0"/>
          </a:p>
          <a:p>
            <a:r>
              <a:rPr lang="en-US" dirty="0" err="1" smtClean="0"/>
              <a:t>iNow</a:t>
            </a:r>
            <a:r>
              <a:rPr lang="en-US" dirty="0" smtClean="0"/>
              <a:t> is the grading system used to input student grades. Parents and students need a log-in. </a:t>
            </a:r>
          </a:p>
          <a:p>
            <a:endParaRPr lang="en-US" dirty="0"/>
          </a:p>
          <a:p>
            <a:r>
              <a:rPr lang="en-US" dirty="0" smtClean="0"/>
              <a:t>You may obtain the log-in by completing a form that can be obtained from the homeroom teacher.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573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TM10001114[[fn=Gallery]]</Template>
  <TotalTime>3052</TotalTime>
  <Words>727</Words>
  <Application>Microsoft Office PowerPoint</Application>
  <PresentationFormat>Widescreen</PresentationFormat>
  <Paragraphs>88</Paragraphs>
  <Slides>25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Gill Sans MT</vt:lpstr>
      <vt:lpstr>Gallery</vt:lpstr>
      <vt:lpstr>Document</vt:lpstr>
      <vt:lpstr>PowerPoint Presentation</vt:lpstr>
      <vt:lpstr>Student handbook</vt:lpstr>
      <vt:lpstr>School Schedule</vt:lpstr>
      <vt:lpstr>Meet the Principal</vt:lpstr>
      <vt:lpstr>Teacher Websites</vt:lpstr>
      <vt:lpstr>English second language teacher eSL</vt:lpstr>
      <vt:lpstr>Technology:  Alabama virtual library</vt:lpstr>
      <vt:lpstr>Breakfast and Lunch Menus and pricing</vt:lpstr>
      <vt:lpstr>Student Grades iNOW</vt:lpstr>
      <vt:lpstr>Student involvement</vt:lpstr>
      <vt:lpstr>Sports</vt:lpstr>
      <vt:lpstr>School calendar</vt:lpstr>
      <vt:lpstr>Library</vt:lpstr>
      <vt:lpstr>Safe School</vt:lpstr>
      <vt:lpstr>Nurse</vt:lpstr>
      <vt:lpstr>Guidance Counselor</vt:lpstr>
      <vt:lpstr>Student and family resources</vt:lpstr>
      <vt:lpstr>Homework help</vt:lpstr>
      <vt:lpstr>Notify Me</vt:lpstr>
      <vt:lpstr>City of Prattville</vt:lpstr>
      <vt:lpstr>The   YMCA</vt:lpstr>
      <vt:lpstr>Google  Translate</vt:lpstr>
      <vt:lpstr>Google Classroom</vt:lpstr>
      <vt:lpstr>PowerPoint Presentation</vt:lpstr>
      <vt:lpstr>Supply Lists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Janie Jones</dc:creator>
  <cp:lastModifiedBy>Janie Jones</cp:lastModifiedBy>
  <cp:revision>35</cp:revision>
  <dcterms:created xsi:type="dcterms:W3CDTF">2020-04-28T13:46:35Z</dcterms:created>
  <dcterms:modified xsi:type="dcterms:W3CDTF">2020-05-04T22:19:01Z</dcterms:modified>
</cp:coreProperties>
</file>