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Roboto"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wrap="square" lIns="91425" tIns="91425" rIns="91425" bIns="91425" anchor="ctr" anchorCtr="0">
            <a:noAutofit/>
          </a:bodyPr>
          <a:lstStyle/>
          <a:p>
            <a:pPr marL="0" lvl="0" indent="0">
              <a:spcBef>
                <a:spcPts val="0"/>
              </a:spcBef>
              <a:buNone/>
            </a:pPr>
            <a:endParaRPr/>
          </a:p>
        </p:txBody>
      </p:sp>
      <p:sp>
        <p:nvSpPr>
          <p:cNvPr id="11" name="Shape 11"/>
          <p:cNvSpPr/>
          <p:nvPr/>
        </p:nvSpPr>
        <p:spPr>
          <a:xfrm flipH="1">
            <a:off x="8246400" y="4245875"/>
            <a:ext cx="897600" cy="897600"/>
          </a:xfrm>
          <a:prstGeom prst="round1Rect">
            <a:avLst>
              <a:gd name="adj" fmla="val 16667"/>
            </a:avLst>
          </a:prstGeom>
          <a:solidFill>
            <a:schemeClr val="lt1">
              <a:alpha val="6808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 name="Shape 12"/>
          <p:cNvSpPr txBox="1">
            <a:spLocks noGrp="1"/>
          </p:cNvSpPr>
          <p:nvPr>
            <p:ph type="ctrTitle"/>
          </p:nvPr>
        </p:nvSpPr>
        <p:spPr>
          <a:xfrm>
            <a:off x="390525" y="1819275"/>
            <a:ext cx="8222100" cy="933600"/>
          </a:xfrm>
          <a:prstGeom prst="rect">
            <a:avLst/>
          </a:prstGeom>
        </p:spPr>
        <p:txBody>
          <a:bodyPr wrap="square" lIns="91425" tIns="91425" rIns="91425" bIns="91425" anchor="b"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13" name="Shape 13"/>
          <p:cNvSpPr txBox="1">
            <a:spLocks noGrp="1"/>
          </p:cNvSpPr>
          <p:nvPr>
            <p:ph type="subTitle" idx="1"/>
          </p:nvPr>
        </p:nvSpPr>
        <p:spPr>
          <a:xfrm>
            <a:off x="390525" y="2789130"/>
            <a:ext cx="8222100" cy="432900"/>
          </a:xfrm>
          <a:prstGeom prst="rect">
            <a:avLst/>
          </a:prstGeom>
        </p:spPr>
        <p:txBody>
          <a:bodyPr wrap="square" lIns="91425" tIns="91425" rIns="91425" bIns="91425" anchor="t" anchorCtr="0"/>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wrap="square" lIns="91425" tIns="91425" rIns="91425" bIns="91425" anchor="b" anchorCtr="0"/>
          <a:lstStyle>
            <a:lvl1pPr lvl="0" algn="ctr">
              <a:spcBef>
                <a:spcPts val="0"/>
              </a:spcBef>
              <a:buClr>
                <a:schemeClr val="dk2"/>
              </a:buClr>
              <a:buSzPts val="12000"/>
              <a:buNone/>
              <a:defRPr sz="12000">
                <a:solidFill>
                  <a:schemeClr val="dk2"/>
                </a:solidFill>
              </a:defRPr>
            </a:lvl1pPr>
            <a:lvl2pPr lvl="1" algn="ctr">
              <a:spcBef>
                <a:spcPts val="0"/>
              </a:spcBef>
              <a:buClr>
                <a:schemeClr val="dk2"/>
              </a:buClr>
              <a:buSzPts val="12000"/>
              <a:buNone/>
              <a:defRPr sz="12000">
                <a:solidFill>
                  <a:schemeClr val="dk2"/>
                </a:solidFill>
              </a:defRPr>
            </a:lvl2pPr>
            <a:lvl3pPr lvl="2" algn="ctr">
              <a:spcBef>
                <a:spcPts val="0"/>
              </a:spcBef>
              <a:buClr>
                <a:schemeClr val="dk2"/>
              </a:buClr>
              <a:buSzPts val="12000"/>
              <a:buNone/>
              <a:defRPr sz="12000">
                <a:solidFill>
                  <a:schemeClr val="dk2"/>
                </a:solidFill>
              </a:defRPr>
            </a:lvl3pPr>
            <a:lvl4pPr lvl="3" algn="ctr">
              <a:spcBef>
                <a:spcPts val="0"/>
              </a:spcBef>
              <a:buClr>
                <a:schemeClr val="dk2"/>
              </a:buClr>
              <a:buSzPts val="12000"/>
              <a:buNone/>
              <a:defRPr sz="12000">
                <a:solidFill>
                  <a:schemeClr val="dk2"/>
                </a:solidFill>
              </a:defRPr>
            </a:lvl4pPr>
            <a:lvl5pPr lvl="4" algn="ctr">
              <a:spcBef>
                <a:spcPts val="0"/>
              </a:spcBef>
              <a:buClr>
                <a:schemeClr val="dk2"/>
              </a:buClr>
              <a:buSzPts val="12000"/>
              <a:buNone/>
              <a:defRPr sz="12000">
                <a:solidFill>
                  <a:schemeClr val="dk2"/>
                </a:solidFill>
              </a:defRPr>
            </a:lvl5pPr>
            <a:lvl6pPr lvl="5" algn="ctr">
              <a:spcBef>
                <a:spcPts val="0"/>
              </a:spcBef>
              <a:buClr>
                <a:schemeClr val="dk2"/>
              </a:buClr>
              <a:buSzPts val="12000"/>
              <a:buNone/>
              <a:defRPr sz="12000">
                <a:solidFill>
                  <a:schemeClr val="dk2"/>
                </a:solidFill>
              </a:defRPr>
            </a:lvl6pPr>
            <a:lvl7pPr lvl="6" algn="ctr">
              <a:spcBef>
                <a:spcPts val="0"/>
              </a:spcBef>
              <a:buClr>
                <a:schemeClr val="dk2"/>
              </a:buClr>
              <a:buSzPts val="12000"/>
              <a:buNone/>
              <a:defRPr sz="12000">
                <a:solidFill>
                  <a:schemeClr val="dk2"/>
                </a:solidFill>
              </a:defRPr>
            </a:lvl7pPr>
            <a:lvl8pPr lvl="7" algn="ctr">
              <a:spcBef>
                <a:spcPts val="0"/>
              </a:spcBef>
              <a:buClr>
                <a:schemeClr val="dk2"/>
              </a:buClr>
              <a:buSzPts val="12000"/>
              <a:buNone/>
              <a:defRPr sz="12000">
                <a:solidFill>
                  <a:schemeClr val="dk2"/>
                </a:solidFill>
              </a:defRPr>
            </a:lvl8pPr>
            <a:lvl9pPr lvl="8" algn="ctr">
              <a:spcBef>
                <a:spcPts val="0"/>
              </a:spcBef>
              <a:buClr>
                <a:schemeClr val="dk2"/>
              </a:buClr>
              <a:buSzPts val="12000"/>
              <a:buNone/>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60" name="Shape 60"/>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800"/>
          </a:xfrm>
          <a:prstGeom prst="rect">
            <a:avLst/>
          </a:prstGeom>
        </p:spPr>
        <p:txBody>
          <a:bodyPr wrap="square" lIns="91425" tIns="91425" rIns="91425" bIns="91425" anchor="ctr" anchorCtr="0"/>
          <a:lstStyle>
            <a:lvl1pPr lvl="0">
              <a:spcBef>
                <a:spcPts val="0"/>
              </a:spcBef>
              <a:buSzPts val="4200"/>
              <a:buNone/>
              <a:defRPr sz="4200"/>
            </a:lvl1pPr>
            <a:lvl2pPr lvl="1">
              <a:spcBef>
                <a:spcPts val="0"/>
              </a:spcBef>
              <a:buSzPts val="4200"/>
              <a:buNone/>
              <a:defRPr sz="4200"/>
            </a:lvl2pPr>
            <a:lvl3pPr lvl="2">
              <a:spcBef>
                <a:spcPts val="0"/>
              </a:spcBef>
              <a:buSzPts val="4200"/>
              <a:buNone/>
              <a:defRPr sz="4200"/>
            </a:lvl3pPr>
            <a:lvl4pPr lvl="3">
              <a:spcBef>
                <a:spcPts val="0"/>
              </a:spcBef>
              <a:buSzPts val="4200"/>
              <a:buNone/>
              <a:defRPr sz="4200"/>
            </a:lvl4pPr>
            <a:lvl5pPr lvl="4">
              <a:spcBef>
                <a:spcPts val="0"/>
              </a:spcBef>
              <a:buSzPts val="4200"/>
              <a:buNone/>
              <a:defRPr sz="4200"/>
            </a:lvl5pPr>
            <a:lvl6pPr lvl="5">
              <a:spcBef>
                <a:spcPts val="0"/>
              </a:spcBef>
              <a:buSzPts val="4200"/>
              <a:buNone/>
              <a:defRPr sz="4200"/>
            </a:lvl6pPr>
            <a:lvl7pPr lvl="6">
              <a:spcBef>
                <a:spcPts val="0"/>
              </a:spcBef>
              <a:buSzPts val="4200"/>
              <a:buNone/>
              <a:defRPr sz="4200"/>
            </a:lvl7pPr>
            <a:lvl8pPr lvl="7">
              <a:spcBef>
                <a:spcPts val="0"/>
              </a:spcBef>
              <a:buSzPts val="4200"/>
              <a:buNone/>
              <a:defRPr sz="4200"/>
            </a:lvl8pPr>
            <a:lvl9pPr lvl="8">
              <a:spcBef>
                <a:spcPts val="0"/>
              </a:spcBef>
              <a:buSzPts val="4200"/>
              <a:buNone/>
              <a:defRPr sz="4200"/>
            </a:lvl9pPr>
          </a:lstStyle>
          <a:p>
            <a:endParaRPr/>
          </a:p>
        </p:txBody>
      </p:sp>
      <p:sp>
        <p:nvSpPr>
          <p:cNvPr id="17" name="Shape 17"/>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1686000"/>
            <a:ext cx="9144000" cy="34575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21" name="Shape 21"/>
          <p:cNvSpPr txBox="1">
            <a:spLocks noGrp="1"/>
          </p:cNvSpPr>
          <p:nvPr>
            <p:ph type="title"/>
          </p:nvPr>
        </p:nvSpPr>
        <p:spPr>
          <a:xfrm>
            <a:off x="471900" y="738725"/>
            <a:ext cx="8222100" cy="767700"/>
          </a:xfrm>
          <a:prstGeom prst="rect">
            <a:avLst/>
          </a:prstGeom>
        </p:spPr>
        <p:txBody>
          <a:bodyPr wrap="square" lIns="91425" tIns="91425" rIns="91425" bIns="91425" anchor="b" anchorCtr="0"/>
          <a:lstStyle>
            <a:lvl1pPr lvl="0">
              <a:spcBef>
                <a:spcPts val="0"/>
              </a:spcBef>
              <a:buSzPts val="3200"/>
              <a:buNone/>
              <a:defRPr/>
            </a:lvl1pPr>
            <a:lvl2pPr lvl="1">
              <a:spcBef>
                <a:spcPts val="0"/>
              </a:spcBef>
              <a:buSzPts val="3200"/>
              <a:buNone/>
              <a:defRPr/>
            </a:lvl2pPr>
            <a:lvl3pPr lvl="2">
              <a:spcBef>
                <a:spcPts val="0"/>
              </a:spcBef>
              <a:buSzPts val="3200"/>
              <a:buNone/>
              <a:defRPr/>
            </a:lvl3pPr>
            <a:lvl4pPr lvl="3">
              <a:spcBef>
                <a:spcPts val="0"/>
              </a:spcBef>
              <a:buSzPts val="3200"/>
              <a:buNone/>
              <a:defRPr/>
            </a:lvl4pPr>
            <a:lvl5pPr lvl="4">
              <a:spcBef>
                <a:spcPts val="0"/>
              </a:spcBef>
              <a:buSzPts val="3200"/>
              <a:buNone/>
              <a:defRPr/>
            </a:lvl5pPr>
            <a:lvl6pPr lvl="5">
              <a:spcBef>
                <a:spcPts val="0"/>
              </a:spcBef>
              <a:buSzPts val="3200"/>
              <a:buNone/>
              <a:defRPr/>
            </a:lvl6pPr>
            <a:lvl7pPr lvl="6">
              <a:spcBef>
                <a:spcPts val="0"/>
              </a:spcBef>
              <a:buSzPts val="3200"/>
              <a:buNone/>
              <a:defRPr/>
            </a:lvl7pPr>
            <a:lvl8pPr lvl="7">
              <a:spcBef>
                <a:spcPts val="0"/>
              </a:spcBef>
              <a:buSzPts val="3200"/>
              <a:buNone/>
              <a:defRPr/>
            </a:lvl8pPr>
            <a:lvl9pPr lvl="8">
              <a:spcBef>
                <a:spcPts val="0"/>
              </a:spcBef>
              <a:buSzPts val="3200"/>
              <a:buNone/>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3" name="Shape 23"/>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6000"/>
            <a:ext cx="9144000" cy="34575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txBox="1">
            <a:spLocks noGrp="1"/>
          </p:cNvSpPr>
          <p:nvPr>
            <p:ph type="title"/>
          </p:nvPr>
        </p:nvSpPr>
        <p:spPr>
          <a:xfrm>
            <a:off x="471900" y="738725"/>
            <a:ext cx="8222100" cy="767700"/>
          </a:xfrm>
          <a:prstGeom prst="rect">
            <a:avLst/>
          </a:prstGeom>
        </p:spPr>
        <p:txBody>
          <a:bodyPr wrap="square" lIns="91425" tIns="91425" rIns="91425" bIns="91425" anchor="b" anchorCtr="0"/>
          <a:lstStyle>
            <a:lvl1pPr lvl="0">
              <a:spcBef>
                <a:spcPts val="0"/>
              </a:spcBef>
              <a:buSzPts val="3200"/>
              <a:buNone/>
              <a:defRPr/>
            </a:lvl1pPr>
            <a:lvl2pPr lvl="1">
              <a:spcBef>
                <a:spcPts val="0"/>
              </a:spcBef>
              <a:buSzPts val="3200"/>
              <a:buNone/>
              <a:defRPr/>
            </a:lvl2pPr>
            <a:lvl3pPr lvl="2">
              <a:spcBef>
                <a:spcPts val="0"/>
              </a:spcBef>
              <a:buSzPts val="3200"/>
              <a:buNone/>
              <a:defRPr/>
            </a:lvl3pPr>
            <a:lvl4pPr lvl="3">
              <a:spcBef>
                <a:spcPts val="0"/>
              </a:spcBef>
              <a:buSzPts val="3200"/>
              <a:buNone/>
              <a:defRPr/>
            </a:lvl4pPr>
            <a:lvl5pPr lvl="4">
              <a:spcBef>
                <a:spcPts val="0"/>
              </a:spcBef>
              <a:buSzPts val="3200"/>
              <a:buNone/>
              <a:defRPr/>
            </a:lvl5pPr>
            <a:lvl6pPr lvl="5">
              <a:spcBef>
                <a:spcPts val="0"/>
              </a:spcBef>
              <a:buSzPts val="3200"/>
              <a:buNone/>
              <a:defRPr/>
            </a:lvl6pPr>
            <a:lvl7pPr lvl="6">
              <a:spcBef>
                <a:spcPts val="0"/>
              </a:spcBef>
              <a:buSzPts val="3200"/>
              <a:buNone/>
              <a:defRPr/>
            </a:lvl7pPr>
            <a:lvl8pPr lvl="7">
              <a:spcBef>
                <a:spcPts val="0"/>
              </a:spcBef>
              <a:buSzPts val="3200"/>
              <a:buNone/>
              <a:defRPr/>
            </a:lvl8pPr>
            <a:lvl9pPr lvl="8">
              <a:spcBef>
                <a:spcPts val="0"/>
              </a:spcBef>
              <a:buSzPts val="3200"/>
              <a:buNone/>
              <a:defRPr/>
            </a:lvl9pPr>
          </a:lstStyle>
          <a:p>
            <a:endParaRPr/>
          </a:p>
        </p:txBody>
      </p:sp>
      <p:sp>
        <p:nvSpPr>
          <p:cNvPr id="28" name="Shape 28"/>
          <p:cNvSpPr txBox="1">
            <a:spLocks noGrp="1"/>
          </p:cNvSpPr>
          <p:nvPr>
            <p:ph type="body" idx="1"/>
          </p:nvPr>
        </p:nvSpPr>
        <p:spPr>
          <a:xfrm>
            <a:off x="471900" y="1919075"/>
            <a:ext cx="3999900" cy="27102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9" name="Shape 29"/>
          <p:cNvSpPr txBox="1">
            <a:spLocks noGrp="1"/>
          </p:cNvSpPr>
          <p:nvPr>
            <p:ph type="body" idx="2"/>
          </p:nvPr>
        </p:nvSpPr>
        <p:spPr>
          <a:xfrm>
            <a:off x="4694250" y="1919075"/>
            <a:ext cx="3999900" cy="27102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0" name="Shape 30"/>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400"/>
            <a:ext cx="9144000" cy="44871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34" name="Shape 34"/>
          <p:cNvSpPr txBox="1">
            <a:spLocks noGrp="1"/>
          </p:cNvSpPr>
          <p:nvPr>
            <p:ph type="title"/>
          </p:nvPr>
        </p:nvSpPr>
        <p:spPr>
          <a:xfrm>
            <a:off x="98250" y="16350"/>
            <a:ext cx="8826600" cy="602700"/>
          </a:xfrm>
          <a:prstGeom prst="rect">
            <a:avLst/>
          </a:prstGeom>
        </p:spPr>
        <p:txBody>
          <a:bodyPr wrap="square" lIns="91425" tIns="91425" rIns="91425" bIns="91425" anchor="ctr" anchorCtr="0"/>
          <a:lstStyle>
            <a:lvl1pPr lvl="0">
              <a:spcBef>
                <a:spcPts val="0"/>
              </a:spcBef>
              <a:buSzPts val="1800"/>
              <a:buNone/>
              <a:defRPr sz="1800"/>
            </a:lvl1pPr>
            <a:lvl2pPr lvl="1">
              <a:spcBef>
                <a:spcPts val="0"/>
              </a:spcBef>
              <a:buSzPts val="1800"/>
              <a:buNone/>
              <a:defRPr sz="1800"/>
            </a:lvl2pPr>
            <a:lvl3pPr lvl="2">
              <a:spcBef>
                <a:spcPts val="0"/>
              </a:spcBef>
              <a:buSzPts val="1800"/>
              <a:buNone/>
              <a:defRPr sz="1800"/>
            </a:lvl3pPr>
            <a:lvl4pPr lvl="3">
              <a:spcBef>
                <a:spcPts val="0"/>
              </a:spcBef>
              <a:buSzPts val="1800"/>
              <a:buNone/>
              <a:defRPr sz="1800"/>
            </a:lvl4pPr>
            <a:lvl5pPr lvl="4">
              <a:spcBef>
                <a:spcPts val="0"/>
              </a:spcBef>
              <a:buSzPts val="1800"/>
              <a:buNone/>
              <a:defRPr sz="1800"/>
            </a:lvl5pPr>
            <a:lvl6pPr lvl="5">
              <a:spcBef>
                <a:spcPts val="0"/>
              </a:spcBef>
              <a:buSzPts val="1800"/>
              <a:buNone/>
              <a:defRPr sz="1800"/>
            </a:lvl6pPr>
            <a:lvl7pPr lvl="6">
              <a:spcBef>
                <a:spcPts val="0"/>
              </a:spcBef>
              <a:buSzPts val="1800"/>
              <a:buNone/>
              <a:defRPr sz="1800"/>
            </a:lvl7pPr>
            <a:lvl8pPr lvl="7">
              <a:spcBef>
                <a:spcPts val="0"/>
              </a:spcBef>
              <a:buSzPts val="1800"/>
              <a:buNone/>
              <a:defRPr sz="1800"/>
            </a:lvl8pPr>
            <a:lvl9pPr lvl="8">
              <a:spcBef>
                <a:spcPts val="0"/>
              </a:spcBef>
              <a:buSzPts val="1800"/>
              <a:buNone/>
              <a:defRPr sz="1800"/>
            </a:lvl9pPr>
          </a:lstStyle>
          <a:p>
            <a:endParaRPr/>
          </a:p>
        </p:txBody>
      </p:sp>
      <p:sp>
        <p:nvSpPr>
          <p:cNvPr id="35" name="Shape 35"/>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5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39" name="Shape 39"/>
          <p:cNvSpPr txBox="1">
            <a:spLocks noGrp="1"/>
          </p:cNvSpPr>
          <p:nvPr>
            <p:ph type="title"/>
          </p:nvPr>
        </p:nvSpPr>
        <p:spPr>
          <a:xfrm>
            <a:off x="226078" y="357800"/>
            <a:ext cx="2808000" cy="9534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40" name="Shape 40"/>
          <p:cNvSpPr txBox="1">
            <a:spLocks noGrp="1"/>
          </p:cNvSpPr>
          <p:nvPr>
            <p:ph type="body" idx="1"/>
          </p:nvPr>
        </p:nvSpPr>
        <p:spPr>
          <a:xfrm>
            <a:off x="226075" y="1465800"/>
            <a:ext cx="2808000" cy="3163500"/>
          </a:xfrm>
          <a:prstGeom prst="rect">
            <a:avLst/>
          </a:prstGeom>
        </p:spPr>
        <p:txBody>
          <a:bodyPr wrap="square" lIns="91425" tIns="91425" rIns="91425" bIns="91425" anchor="t" anchorCtr="0"/>
          <a:lstStyle>
            <a:lvl1pPr lvl="0">
              <a:spcBef>
                <a:spcPts val="0"/>
              </a:spcBef>
              <a:buClr>
                <a:schemeClr val="lt1"/>
              </a:buClr>
              <a:buSzPts val="1200"/>
              <a:buChar char="●"/>
              <a:defRPr sz="1200">
                <a:solidFill>
                  <a:schemeClr val="lt1"/>
                </a:solidFill>
              </a:defRPr>
            </a:lvl1pPr>
            <a:lvl2pPr lvl="1">
              <a:spcBef>
                <a:spcPts val="0"/>
              </a:spcBef>
              <a:buClr>
                <a:schemeClr val="lt1"/>
              </a:buClr>
              <a:buSzPts val="1200"/>
              <a:buChar char="○"/>
              <a:defRPr sz="1200">
                <a:solidFill>
                  <a:schemeClr val="lt1"/>
                </a:solidFill>
              </a:defRPr>
            </a:lvl2pPr>
            <a:lvl3pPr lvl="2">
              <a:spcBef>
                <a:spcPts val="0"/>
              </a:spcBef>
              <a:buClr>
                <a:schemeClr val="lt1"/>
              </a:buClr>
              <a:buSzPts val="1200"/>
              <a:buChar char="■"/>
              <a:defRPr sz="1200">
                <a:solidFill>
                  <a:schemeClr val="lt1"/>
                </a:solidFill>
              </a:defRPr>
            </a:lvl3pPr>
            <a:lvl4pPr lvl="3">
              <a:spcBef>
                <a:spcPts val="0"/>
              </a:spcBef>
              <a:buClr>
                <a:schemeClr val="lt1"/>
              </a:buClr>
              <a:buSzPts val="1200"/>
              <a:buChar char="●"/>
              <a:defRPr sz="1200">
                <a:solidFill>
                  <a:schemeClr val="lt1"/>
                </a:solidFill>
              </a:defRPr>
            </a:lvl4pPr>
            <a:lvl5pPr lvl="4">
              <a:spcBef>
                <a:spcPts val="0"/>
              </a:spcBef>
              <a:buClr>
                <a:schemeClr val="lt1"/>
              </a:buClr>
              <a:buSzPts val="1200"/>
              <a:buChar char="○"/>
              <a:defRPr sz="1200">
                <a:solidFill>
                  <a:schemeClr val="lt1"/>
                </a:solidFill>
              </a:defRPr>
            </a:lvl5pPr>
            <a:lvl6pPr lvl="5">
              <a:spcBef>
                <a:spcPts val="0"/>
              </a:spcBef>
              <a:buClr>
                <a:schemeClr val="lt1"/>
              </a:buClr>
              <a:buSzPts val="1200"/>
              <a:buChar char="■"/>
              <a:defRPr sz="1200">
                <a:solidFill>
                  <a:schemeClr val="lt1"/>
                </a:solidFill>
              </a:defRPr>
            </a:lvl6pPr>
            <a:lvl7pPr lvl="6">
              <a:spcBef>
                <a:spcPts val="0"/>
              </a:spcBef>
              <a:buClr>
                <a:schemeClr val="lt1"/>
              </a:buClr>
              <a:buSzPts val="1200"/>
              <a:buChar char="●"/>
              <a:defRPr sz="1200">
                <a:solidFill>
                  <a:schemeClr val="lt1"/>
                </a:solidFill>
              </a:defRPr>
            </a:lvl7pPr>
            <a:lvl8pPr lvl="7">
              <a:spcBef>
                <a:spcPts val="0"/>
              </a:spcBef>
              <a:buClr>
                <a:schemeClr val="lt1"/>
              </a:buClr>
              <a:buSzPts val="1200"/>
              <a:buChar char="○"/>
              <a:defRPr sz="1200">
                <a:solidFill>
                  <a:schemeClr val="lt1"/>
                </a:solidFill>
              </a:defRPr>
            </a:lvl8pPr>
            <a:lvl9pPr lvl="8">
              <a:spcBef>
                <a:spcPts val="0"/>
              </a:spcBef>
              <a:buClr>
                <a:schemeClr val="lt1"/>
              </a:buClr>
              <a:buSzPts val="1200"/>
              <a:buChar char="■"/>
              <a:defRPr sz="1200">
                <a:solidFill>
                  <a:schemeClr val="lt1"/>
                </a:solidFill>
              </a:defRPr>
            </a:lvl9pPr>
          </a:lstStyle>
          <a:p>
            <a:endParaRPr/>
          </a:p>
        </p:txBody>
      </p:sp>
      <p:sp>
        <p:nvSpPr>
          <p:cNvPr id="41" name="Shape 41"/>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wrap="square" lIns="91425" tIns="91425" rIns="91425" bIns="91425" anchor="ctr" anchorCtr="0"/>
          <a:lstStyle>
            <a:lvl1pPr lvl="0">
              <a:spcBef>
                <a:spcPts val="0"/>
              </a:spcBef>
              <a:buSzPts val="6000"/>
              <a:buNone/>
              <a:defRPr sz="6000"/>
            </a:lvl1pPr>
            <a:lvl2pPr lvl="1">
              <a:spcBef>
                <a:spcPts val="0"/>
              </a:spcBef>
              <a:buSzPts val="6000"/>
              <a:buNone/>
              <a:defRPr sz="6000"/>
            </a:lvl2pPr>
            <a:lvl3pPr lvl="2">
              <a:spcBef>
                <a:spcPts val="0"/>
              </a:spcBef>
              <a:buSzPts val="6000"/>
              <a:buNone/>
              <a:defRPr sz="6000"/>
            </a:lvl3pPr>
            <a:lvl4pPr lvl="3">
              <a:spcBef>
                <a:spcPts val="0"/>
              </a:spcBef>
              <a:buSzPts val="6000"/>
              <a:buNone/>
              <a:defRPr sz="6000"/>
            </a:lvl4pPr>
            <a:lvl5pPr lvl="4">
              <a:spcBef>
                <a:spcPts val="0"/>
              </a:spcBef>
              <a:buSzPts val="6000"/>
              <a:buNone/>
              <a:defRPr sz="6000"/>
            </a:lvl5pPr>
            <a:lvl6pPr lvl="5">
              <a:spcBef>
                <a:spcPts val="0"/>
              </a:spcBef>
              <a:buSzPts val="6000"/>
              <a:buNone/>
              <a:defRPr sz="6000"/>
            </a:lvl6pPr>
            <a:lvl7pPr lvl="6">
              <a:spcBef>
                <a:spcPts val="0"/>
              </a:spcBef>
              <a:buSzPts val="6000"/>
              <a:buNone/>
              <a:defRPr sz="6000"/>
            </a:lvl7pPr>
            <a:lvl8pPr lvl="7">
              <a:spcBef>
                <a:spcPts val="0"/>
              </a:spcBef>
              <a:buSzPts val="6000"/>
              <a:buNone/>
              <a:defRPr sz="6000"/>
            </a:lvl8pPr>
            <a:lvl9pPr lvl="8">
              <a:spcBef>
                <a:spcPts val="0"/>
              </a:spcBef>
              <a:buSzPts val="6000"/>
              <a:buNone/>
              <a:defRPr sz="6000"/>
            </a:lvl9pPr>
          </a:lstStyle>
          <a:p>
            <a:endParaRPr/>
          </a:p>
        </p:txBody>
      </p:sp>
      <p:sp>
        <p:nvSpPr>
          <p:cNvPr id="44" name="Shape 44"/>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48" name="Shape 48"/>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Clr>
                <a:schemeClr val="dk2"/>
              </a:buClr>
              <a:buSzPts val="4200"/>
              <a:buNone/>
              <a:defRPr sz="4200">
                <a:solidFill>
                  <a:schemeClr val="dk2"/>
                </a:solidFill>
              </a:defRPr>
            </a:lvl1pPr>
            <a:lvl2pPr lvl="1" algn="ctr">
              <a:spcBef>
                <a:spcPts val="0"/>
              </a:spcBef>
              <a:buClr>
                <a:schemeClr val="dk2"/>
              </a:buClr>
              <a:buSzPts val="4200"/>
              <a:buNone/>
              <a:defRPr sz="4200">
                <a:solidFill>
                  <a:schemeClr val="dk2"/>
                </a:solidFill>
              </a:defRPr>
            </a:lvl2pPr>
            <a:lvl3pPr lvl="2" algn="ctr">
              <a:spcBef>
                <a:spcPts val="0"/>
              </a:spcBef>
              <a:buClr>
                <a:schemeClr val="dk2"/>
              </a:buClr>
              <a:buSzPts val="4200"/>
              <a:buNone/>
              <a:defRPr sz="4200">
                <a:solidFill>
                  <a:schemeClr val="dk2"/>
                </a:solidFill>
              </a:defRPr>
            </a:lvl3pPr>
            <a:lvl4pPr lvl="3" algn="ctr">
              <a:spcBef>
                <a:spcPts val="0"/>
              </a:spcBef>
              <a:buClr>
                <a:schemeClr val="dk2"/>
              </a:buClr>
              <a:buSzPts val="4200"/>
              <a:buNone/>
              <a:defRPr sz="4200">
                <a:solidFill>
                  <a:schemeClr val="dk2"/>
                </a:solidFill>
              </a:defRPr>
            </a:lvl4pPr>
            <a:lvl5pPr lvl="4" algn="ctr">
              <a:spcBef>
                <a:spcPts val="0"/>
              </a:spcBef>
              <a:buClr>
                <a:schemeClr val="dk2"/>
              </a:buClr>
              <a:buSzPts val="4200"/>
              <a:buNone/>
              <a:defRPr sz="4200">
                <a:solidFill>
                  <a:schemeClr val="dk2"/>
                </a:solidFill>
              </a:defRPr>
            </a:lvl5pPr>
            <a:lvl6pPr lvl="5" algn="ctr">
              <a:spcBef>
                <a:spcPts val="0"/>
              </a:spcBef>
              <a:buClr>
                <a:schemeClr val="dk2"/>
              </a:buClr>
              <a:buSzPts val="4200"/>
              <a:buNone/>
              <a:defRPr sz="4200">
                <a:solidFill>
                  <a:schemeClr val="dk2"/>
                </a:solidFill>
              </a:defRPr>
            </a:lvl6pPr>
            <a:lvl7pPr lvl="6" algn="ctr">
              <a:spcBef>
                <a:spcPts val="0"/>
              </a:spcBef>
              <a:buClr>
                <a:schemeClr val="dk2"/>
              </a:buClr>
              <a:buSzPts val="4200"/>
              <a:buNone/>
              <a:defRPr sz="4200">
                <a:solidFill>
                  <a:schemeClr val="dk2"/>
                </a:solidFill>
              </a:defRPr>
            </a:lvl7pPr>
            <a:lvl8pPr lvl="7" algn="ctr">
              <a:spcBef>
                <a:spcPts val="0"/>
              </a:spcBef>
              <a:buClr>
                <a:schemeClr val="dk2"/>
              </a:buClr>
              <a:buSzPts val="4200"/>
              <a:buNone/>
              <a:defRPr sz="4200">
                <a:solidFill>
                  <a:schemeClr val="dk2"/>
                </a:solidFill>
              </a:defRPr>
            </a:lvl8pPr>
            <a:lvl9pPr lvl="8" algn="ctr">
              <a:spcBef>
                <a:spcPts val="0"/>
              </a:spcBef>
              <a:buClr>
                <a:schemeClr val="dk2"/>
              </a:buClr>
              <a:buSzPts val="4200"/>
              <a:buNone/>
              <a:defRPr sz="4200">
                <a:solidFill>
                  <a:schemeClr val="dk2"/>
                </a:solidFill>
              </a:defRPr>
            </a:lvl9pPr>
          </a:lstStyle>
          <a:p>
            <a:endParaRPr/>
          </a:p>
        </p:txBody>
      </p:sp>
      <p:sp>
        <p:nvSpPr>
          <p:cNvPr id="49" name="Shape 49"/>
          <p:cNvSpPr txBox="1">
            <a:spLocks noGrp="1"/>
          </p:cNvSpPr>
          <p:nvPr>
            <p:ph type="subTitle" idx="1"/>
          </p:nvPr>
        </p:nvSpPr>
        <p:spPr>
          <a:xfrm>
            <a:off x="265500" y="2779467"/>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buSzPts val="1800"/>
              <a:buChar char="●"/>
              <a:defRPr>
                <a:solidFill>
                  <a:schemeClr val="lt1"/>
                </a:solidFill>
              </a:defRPr>
            </a:lvl1pPr>
            <a:lvl2pPr lvl="1">
              <a:spcBef>
                <a:spcPts val="0"/>
              </a:spcBef>
              <a:buClr>
                <a:schemeClr val="lt1"/>
              </a:buClr>
              <a:buSzPts val="1400"/>
              <a:buChar char="○"/>
              <a:defRPr>
                <a:solidFill>
                  <a:schemeClr val="lt1"/>
                </a:solidFill>
              </a:defRPr>
            </a:lvl2pPr>
            <a:lvl3pPr lvl="2">
              <a:spcBef>
                <a:spcPts val="0"/>
              </a:spcBef>
              <a:buClr>
                <a:schemeClr val="lt1"/>
              </a:buClr>
              <a:buSzPts val="1400"/>
              <a:buChar char="■"/>
              <a:defRPr>
                <a:solidFill>
                  <a:schemeClr val="lt1"/>
                </a:solidFill>
              </a:defRPr>
            </a:lvl3pPr>
            <a:lvl4pPr lvl="3">
              <a:spcBef>
                <a:spcPts val="0"/>
              </a:spcBef>
              <a:buClr>
                <a:schemeClr val="lt1"/>
              </a:buClr>
              <a:buSzPts val="1400"/>
              <a:buChar char="●"/>
              <a:defRPr>
                <a:solidFill>
                  <a:schemeClr val="lt1"/>
                </a:solidFill>
              </a:defRPr>
            </a:lvl4pPr>
            <a:lvl5pPr lvl="4">
              <a:spcBef>
                <a:spcPts val="0"/>
              </a:spcBef>
              <a:buClr>
                <a:schemeClr val="lt1"/>
              </a:buClr>
              <a:buSzPts val="1400"/>
              <a:buChar char="○"/>
              <a:defRPr>
                <a:solidFill>
                  <a:schemeClr val="lt1"/>
                </a:solidFill>
              </a:defRPr>
            </a:lvl5pPr>
            <a:lvl6pPr lvl="5">
              <a:spcBef>
                <a:spcPts val="0"/>
              </a:spcBef>
              <a:buClr>
                <a:schemeClr val="lt1"/>
              </a:buClr>
              <a:buSzPts val="1400"/>
              <a:buChar char="■"/>
              <a:defRPr>
                <a:solidFill>
                  <a:schemeClr val="lt1"/>
                </a:solidFill>
              </a:defRPr>
            </a:lvl6pPr>
            <a:lvl7pPr lvl="6">
              <a:spcBef>
                <a:spcPts val="0"/>
              </a:spcBef>
              <a:buClr>
                <a:schemeClr val="lt1"/>
              </a:buClr>
              <a:buSzPts val="1400"/>
              <a:buChar char="●"/>
              <a:defRPr>
                <a:solidFill>
                  <a:schemeClr val="lt1"/>
                </a:solidFill>
              </a:defRPr>
            </a:lvl7pPr>
            <a:lvl8pPr lvl="7">
              <a:spcBef>
                <a:spcPts val="0"/>
              </a:spcBef>
              <a:buClr>
                <a:schemeClr val="lt1"/>
              </a:buClr>
              <a:buSzPts val="1400"/>
              <a:buChar char="○"/>
              <a:defRPr>
                <a:solidFill>
                  <a:schemeClr val="lt1"/>
                </a:solidFill>
              </a:defRPr>
            </a:lvl8pPr>
            <a:lvl9pPr lvl="8">
              <a:spcBef>
                <a:spcPts val="0"/>
              </a:spcBef>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900"/>
          </a:xfrm>
          <a:prstGeom prst="rect">
            <a:avLst/>
          </a:prstGeom>
          <a:solidFill>
            <a:schemeClr val="accent4"/>
          </a:solidFill>
          <a:ln>
            <a:noFill/>
          </a:ln>
        </p:spPr>
        <p:txBody>
          <a:bodyPr wrap="square" lIns="91425" tIns="91425" rIns="91425" bIns="91425" anchor="ctr" anchorCtr="0">
            <a:noAutofit/>
          </a:bodyPr>
          <a:lstStyle/>
          <a:p>
            <a:pPr marL="0" lvl="0" indent="0">
              <a:spcBef>
                <a:spcPts val="0"/>
              </a:spcBef>
              <a:buNone/>
            </a:pPr>
            <a:endParaRPr/>
          </a:p>
        </p:txBody>
      </p:sp>
      <p:sp>
        <p:nvSpPr>
          <p:cNvPr id="54" name="Shape 54"/>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wrap="square" lIns="91425" tIns="91425" rIns="91425" bIns="91425" anchor="ctr" anchorCtr="0">
            <a:noAutofit/>
          </a:bodyPr>
          <a:lstStyle/>
          <a:p>
            <a:pPr marL="0" lvl="0" indent="0">
              <a:spcBef>
                <a:spcPts val="0"/>
              </a:spcBef>
              <a:buNone/>
            </a:pPr>
            <a:endParaRPr/>
          </a:p>
        </p:txBody>
      </p:sp>
      <p:sp>
        <p:nvSpPr>
          <p:cNvPr id="55" name="Shape 55"/>
          <p:cNvSpPr txBox="1">
            <a:spLocks noGrp="1"/>
          </p:cNvSpPr>
          <p:nvPr>
            <p:ph type="body" idx="1"/>
          </p:nvPr>
        </p:nvSpPr>
        <p:spPr>
          <a:xfrm>
            <a:off x="57150" y="4696825"/>
            <a:ext cx="8382000" cy="446700"/>
          </a:xfrm>
          <a:prstGeom prst="rect">
            <a:avLst/>
          </a:prstGeom>
        </p:spPr>
        <p:txBody>
          <a:bodyPr wrap="square" lIns="91425" tIns="91425" rIns="91425" bIns="91425" anchor="ctr" anchorCtr="0"/>
          <a:lstStyle>
            <a:lvl1pPr lvl="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700"/>
          </a:xfrm>
          <a:prstGeom prst="rect">
            <a:avLst/>
          </a:prstGeom>
          <a:noFill/>
          <a:ln>
            <a:noFill/>
          </a:ln>
        </p:spPr>
        <p:txBody>
          <a:bodyPr wrap="square" lIns="91425" tIns="91425" rIns="91425" bIns="91425" anchor="b" anchorCtr="0"/>
          <a:lstStyle>
            <a:lvl1pPr lvl="0">
              <a:spcBef>
                <a:spcPts val="0"/>
              </a:spcBef>
              <a:buClr>
                <a:schemeClr val="lt1"/>
              </a:buClr>
              <a:buSzPts val="3200"/>
              <a:buFont typeface="Roboto"/>
              <a:buNone/>
              <a:defRPr sz="3200">
                <a:solidFill>
                  <a:schemeClr val="lt1"/>
                </a:solidFill>
                <a:latin typeface="Roboto"/>
                <a:ea typeface="Roboto"/>
                <a:cs typeface="Roboto"/>
                <a:sym typeface="Roboto"/>
              </a:defRPr>
            </a:lvl1pPr>
            <a:lvl2pPr lvl="1">
              <a:spcBef>
                <a:spcPts val="0"/>
              </a:spcBef>
              <a:buClr>
                <a:schemeClr val="lt1"/>
              </a:buClr>
              <a:buSzPts val="3200"/>
              <a:buFont typeface="Roboto"/>
              <a:buNone/>
              <a:defRPr sz="3200">
                <a:solidFill>
                  <a:schemeClr val="lt1"/>
                </a:solidFill>
                <a:latin typeface="Roboto"/>
                <a:ea typeface="Roboto"/>
                <a:cs typeface="Roboto"/>
                <a:sym typeface="Roboto"/>
              </a:defRPr>
            </a:lvl2pPr>
            <a:lvl3pPr lvl="2">
              <a:spcBef>
                <a:spcPts val="0"/>
              </a:spcBef>
              <a:buClr>
                <a:schemeClr val="lt1"/>
              </a:buClr>
              <a:buSzPts val="3200"/>
              <a:buFont typeface="Roboto"/>
              <a:buNone/>
              <a:defRPr sz="3200">
                <a:solidFill>
                  <a:schemeClr val="lt1"/>
                </a:solidFill>
                <a:latin typeface="Roboto"/>
                <a:ea typeface="Roboto"/>
                <a:cs typeface="Roboto"/>
                <a:sym typeface="Roboto"/>
              </a:defRPr>
            </a:lvl3pPr>
            <a:lvl4pPr lvl="3">
              <a:spcBef>
                <a:spcPts val="0"/>
              </a:spcBef>
              <a:buClr>
                <a:schemeClr val="lt1"/>
              </a:buClr>
              <a:buSzPts val="3200"/>
              <a:buFont typeface="Roboto"/>
              <a:buNone/>
              <a:defRPr sz="3200">
                <a:solidFill>
                  <a:schemeClr val="lt1"/>
                </a:solidFill>
                <a:latin typeface="Roboto"/>
                <a:ea typeface="Roboto"/>
                <a:cs typeface="Roboto"/>
                <a:sym typeface="Roboto"/>
              </a:defRPr>
            </a:lvl4pPr>
            <a:lvl5pPr lvl="4">
              <a:spcBef>
                <a:spcPts val="0"/>
              </a:spcBef>
              <a:buClr>
                <a:schemeClr val="lt1"/>
              </a:buClr>
              <a:buSzPts val="3200"/>
              <a:buFont typeface="Roboto"/>
              <a:buNone/>
              <a:defRPr sz="3200">
                <a:solidFill>
                  <a:schemeClr val="lt1"/>
                </a:solidFill>
                <a:latin typeface="Roboto"/>
                <a:ea typeface="Roboto"/>
                <a:cs typeface="Roboto"/>
                <a:sym typeface="Roboto"/>
              </a:defRPr>
            </a:lvl5pPr>
            <a:lvl6pPr lvl="5">
              <a:spcBef>
                <a:spcPts val="0"/>
              </a:spcBef>
              <a:buClr>
                <a:schemeClr val="lt1"/>
              </a:buClr>
              <a:buSzPts val="3200"/>
              <a:buFont typeface="Roboto"/>
              <a:buNone/>
              <a:defRPr sz="3200">
                <a:solidFill>
                  <a:schemeClr val="lt1"/>
                </a:solidFill>
                <a:latin typeface="Roboto"/>
                <a:ea typeface="Roboto"/>
                <a:cs typeface="Roboto"/>
                <a:sym typeface="Roboto"/>
              </a:defRPr>
            </a:lvl6pPr>
            <a:lvl7pPr lvl="6">
              <a:spcBef>
                <a:spcPts val="0"/>
              </a:spcBef>
              <a:buClr>
                <a:schemeClr val="lt1"/>
              </a:buClr>
              <a:buSzPts val="3200"/>
              <a:buFont typeface="Roboto"/>
              <a:buNone/>
              <a:defRPr sz="3200">
                <a:solidFill>
                  <a:schemeClr val="lt1"/>
                </a:solidFill>
                <a:latin typeface="Roboto"/>
                <a:ea typeface="Roboto"/>
                <a:cs typeface="Roboto"/>
                <a:sym typeface="Roboto"/>
              </a:defRPr>
            </a:lvl7pPr>
            <a:lvl8pPr lvl="7">
              <a:spcBef>
                <a:spcPts val="0"/>
              </a:spcBef>
              <a:buClr>
                <a:schemeClr val="lt1"/>
              </a:buClr>
              <a:buSzPts val="3200"/>
              <a:buFont typeface="Roboto"/>
              <a:buNone/>
              <a:defRPr sz="3200">
                <a:solidFill>
                  <a:schemeClr val="lt1"/>
                </a:solidFill>
                <a:latin typeface="Roboto"/>
                <a:ea typeface="Roboto"/>
                <a:cs typeface="Roboto"/>
                <a:sym typeface="Roboto"/>
              </a:defRPr>
            </a:lvl8pPr>
            <a:lvl9pPr lvl="8">
              <a:spcBef>
                <a:spcPts val="0"/>
              </a:spcBef>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lt2"/>
              </a:buClr>
              <a:buSzPts val="1800"/>
              <a:buFont typeface="Roboto"/>
              <a:buChar char="●"/>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390525" y="1819275"/>
            <a:ext cx="8222100" cy="933600"/>
          </a:xfrm>
          <a:prstGeom prst="rect">
            <a:avLst/>
          </a:prstGeom>
        </p:spPr>
        <p:txBody>
          <a:bodyPr wrap="square" lIns="91425" tIns="91425" rIns="91425" bIns="91425" anchor="b" anchorCtr="0">
            <a:noAutofit/>
          </a:bodyPr>
          <a:lstStyle/>
          <a:p>
            <a:pPr marL="0" lvl="0" indent="0">
              <a:spcBef>
                <a:spcPts val="0"/>
              </a:spcBef>
              <a:buNone/>
            </a:pPr>
            <a:r>
              <a:rPr lang="en"/>
              <a:t>Earth’s Waters </a:t>
            </a:r>
          </a:p>
        </p:txBody>
      </p:sp>
      <p:sp>
        <p:nvSpPr>
          <p:cNvPr id="68" name="Shape 68"/>
          <p:cNvSpPr txBox="1">
            <a:spLocks noGrp="1"/>
          </p:cNvSpPr>
          <p:nvPr>
            <p:ph type="subTitle" idx="1"/>
          </p:nvPr>
        </p:nvSpPr>
        <p:spPr>
          <a:xfrm>
            <a:off x="390525" y="2789130"/>
            <a:ext cx="8222100" cy="432900"/>
          </a:xfrm>
          <a:prstGeom prst="rect">
            <a:avLst/>
          </a:prstGeom>
        </p:spPr>
        <p:txBody>
          <a:bodyPr wrap="square" lIns="91425" tIns="91425" rIns="91425" bIns="91425" anchor="t" anchorCtr="0">
            <a:noAutofit/>
          </a:bodyPr>
          <a:lstStyle/>
          <a:p>
            <a:pPr marL="0" lvl="0" indent="0">
              <a:spcBef>
                <a:spcPts val="0"/>
              </a:spcBef>
              <a:buNone/>
            </a:pPr>
            <a:r>
              <a:rPr lang="en"/>
              <a:t>Chapter 15 p. 524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rtl="0">
              <a:spcBef>
                <a:spcPts val="0"/>
              </a:spcBef>
              <a:buNone/>
            </a:pPr>
            <a:r>
              <a:rPr lang="en"/>
              <a:t>15.2 Properties of Water </a:t>
            </a:r>
          </a:p>
        </p:txBody>
      </p:sp>
      <p:sp>
        <p:nvSpPr>
          <p:cNvPr id="122" name="Shape 122"/>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rtl="0">
              <a:spcBef>
                <a:spcPts val="0"/>
              </a:spcBef>
              <a:buNone/>
            </a:pPr>
            <a:r>
              <a:rPr lang="en"/>
              <a:t>Mini Lab p. 537 Penny Water </a:t>
            </a:r>
          </a:p>
          <a:p>
            <a:pPr marL="0" lvl="0" indent="0" rtl="0">
              <a:spcBef>
                <a:spcPts val="0"/>
              </a:spcBef>
              <a:buNone/>
            </a:pPr>
            <a:r>
              <a:rPr lang="en"/>
              <a:t>Water has unusual properties (characteristics) thanks to polarity</a:t>
            </a:r>
          </a:p>
          <a:p>
            <a:pPr marL="0" lvl="0" indent="0" rtl="0">
              <a:spcBef>
                <a:spcPts val="0"/>
              </a:spcBef>
              <a:buNone/>
            </a:pPr>
            <a:r>
              <a:rPr lang="en"/>
              <a:t>They all develop from molecules interacting with one another - polarity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rtl="0">
              <a:spcBef>
                <a:spcPts val="0"/>
              </a:spcBef>
              <a:buNone/>
            </a:pPr>
            <a:r>
              <a:rPr lang="en"/>
              <a:t>Polar molecules                           H2O</a:t>
            </a:r>
          </a:p>
        </p:txBody>
      </p:sp>
      <p:sp>
        <p:nvSpPr>
          <p:cNvPr id="128" name="Shape 128"/>
          <p:cNvSpPr txBox="1">
            <a:spLocks noGrp="1"/>
          </p:cNvSpPr>
          <p:nvPr>
            <p:ph type="body" idx="1"/>
          </p:nvPr>
        </p:nvSpPr>
        <p:spPr>
          <a:xfrm>
            <a:off x="471900" y="1919075"/>
            <a:ext cx="8222100" cy="3037800"/>
          </a:xfrm>
          <a:prstGeom prst="rect">
            <a:avLst/>
          </a:prstGeom>
        </p:spPr>
        <p:txBody>
          <a:bodyPr wrap="square" lIns="91425" tIns="91425" rIns="91425" bIns="91425" anchor="t" anchorCtr="0">
            <a:noAutofit/>
          </a:bodyPr>
          <a:lstStyle/>
          <a:p>
            <a:pPr marL="0" lvl="0" indent="0">
              <a:spcBef>
                <a:spcPts val="0"/>
              </a:spcBef>
              <a:buNone/>
            </a:pPr>
            <a:r>
              <a:rPr lang="en"/>
              <a:t>Show periodic chart. Atoms are smallest pieces of matter. More than one atom forms a molecule.</a:t>
            </a:r>
          </a:p>
          <a:p>
            <a:pPr marL="0" lvl="0" indent="0">
              <a:spcBef>
                <a:spcPts val="0"/>
              </a:spcBef>
              <a:buNone/>
            </a:pPr>
            <a:r>
              <a:rPr lang="en"/>
              <a:t>Oxygen atom has negative charge while hydrogen has a positive charge so water molecules are neutral (not positive or negative). Note: opposite charges</a:t>
            </a:r>
          </a:p>
          <a:p>
            <a:pPr marL="0" lvl="0" indent="0" rtl="0">
              <a:spcBef>
                <a:spcPts val="0"/>
              </a:spcBef>
              <a:buNone/>
            </a:pPr>
            <a:r>
              <a:rPr lang="en"/>
              <a:t>Polarity is when opposite ends of a molecule have opposite charges creating a neutral charge. Polar molecules have opposite charges and can attract one another. Neg oxygen atom attracts Pos hydrogen atom of another molecule causing molecules to stick together. Allows drops to form larger drops.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Solvents</a:t>
            </a:r>
          </a:p>
        </p:txBody>
      </p:sp>
      <p:sp>
        <p:nvSpPr>
          <p:cNvPr id="134" name="Shape 134"/>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Polarity makes water the universal solvent meaning many substances can dissolve in water. </a:t>
            </a:r>
          </a:p>
          <a:p>
            <a:pPr marL="0" lvl="0" indent="0">
              <a:spcBef>
                <a:spcPts val="0"/>
              </a:spcBef>
              <a:buNone/>
            </a:pPr>
            <a:r>
              <a:rPr lang="en"/>
              <a:t>All atoms are positive, negative, or neutral. Atoms with positive charges are attracted to oxygen negative charge in water. Atoms with negative charges are attracted to hydrogen positive charge in water. This causes other atoms to break apart/dissolve. </a:t>
            </a:r>
          </a:p>
          <a:p>
            <a:pPr marL="0" lvl="0" indent="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Cohesion &amp; Adhesion </a:t>
            </a:r>
          </a:p>
        </p:txBody>
      </p:sp>
      <p:sp>
        <p:nvSpPr>
          <p:cNvPr id="140" name="Shape 140"/>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Cohesion is an attraction among molecules that are alike. Ex: water sticking to water</a:t>
            </a:r>
          </a:p>
          <a:p>
            <a:pPr marL="0" lvl="0" indent="0">
              <a:spcBef>
                <a:spcPts val="0"/>
              </a:spcBef>
              <a:buNone/>
            </a:pPr>
            <a:r>
              <a:rPr lang="en"/>
              <a:t>Adhesion is an attraction among molecules that are not alike. Ex: water sticking to other surfaces</a:t>
            </a:r>
          </a:p>
          <a:p>
            <a:pPr marL="0" lvl="0" indent="0">
              <a:spcBef>
                <a:spcPts val="0"/>
              </a:spcBef>
              <a:buNone/>
            </a:pPr>
            <a:r>
              <a:rPr lang="en"/>
              <a:t>They both have to do with the stickiness of water molecules. </a:t>
            </a:r>
          </a:p>
          <a:p>
            <a:pPr marL="0" lvl="0" indent="0">
              <a:spcBef>
                <a:spcPts val="0"/>
              </a:spcBef>
              <a:buNone/>
            </a:pPr>
            <a:r>
              <a:rPr lang="en"/>
              <a:t>See pics p. 539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Density </a:t>
            </a:r>
          </a:p>
        </p:txBody>
      </p:sp>
      <p:sp>
        <p:nvSpPr>
          <p:cNvPr id="146" name="Shape 146"/>
          <p:cNvSpPr txBox="1">
            <a:spLocks noGrp="1"/>
          </p:cNvSpPr>
          <p:nvPr>
            <p:ph type="body" idx="1"/>
          </p:nvPr>
        </p:nvSpPr>
        <p:spPr>
          <a:xfrm>
            <a:off x="471900" y="1919075"/>
            <a:ext cx="8222100" cy="3002700"/>
          </a:xfrm>
          <a:prstGeom prst="rect">
            <a:avLst/>
          </a:prstGeom>
        </p:spPr>
        <p:txBody>
          <a:bodyPr wrap="square" lIns="91425" tIns="91425" rIns="91425" bIns="91425" anchor="t" anchorCtr="0">
            <a:noAutofit/>
          </a:bodyPr>
          <a:lstStyle/>
          <a:p>
            <a:pPr marL="0" lvl="0" indent="0">
              <a:spcBef>
                <a:spcPts val="0"/>
              </a:spcBef>
              <a:buNone/>
            </a:pPr>
            <a:r>
              <a:rPr lang="en"/>
              <a:t>Density increases when particles  get close together (compacted/frozen). </a:t>
            </a:r>
          </a:p>
          <a:p>
            <a:pPr marL="0" lvl="0" indent="0">
              <a:spcBef>
                <a:spcPts val="0"/>
              </a:spcBef>
              <a:buNone/>
            </a:pPr>
            <a:r>
              <a:rPr lang="en"/>
              <a:t>A cube of ice has fewer molecules than the same amount of liquid water. See graphs on p. 541</a:t>
            </a:r>
          </a:p>
          <a:p>
            <a:pPr marL="0" lvl="0" indent="0">
              <a:spcBef>
                <a:spcPts val="0"/>
              </a:spcBef>
              <a:buNone/>
            </a:pPr>
            <a:r>
              <a:rPr lang="en"/>
              <a:t>Density of ice is lower than water because water molecules at 4 degrees Celsius spread apart to form a 6 sided pattern with space between the molecules. Molecules are closer in water than ice. Picture p. 540</a:t>
            </a:r>
          </a:p>
          <a:p>
            <a:pPr marL="0" lvl="0" indent="0">
              <a:spcBef>
                <a:spcPts val="0"/>
              </a:spcBef>
              <a:buNone/>
            </a:pPr>
            <a:r>
              <a:rPr lang="en"/>
              <a:t>Large bodies of water freeze from the top to bottom. </a:t>
            </a:r>
          </a:p>
          <a:p>
            <a:pPr marL="0" lvl="0" indent="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15.3 Water Quality  </a:t>
            </a:r>
          </a:p>
        </p:txBody>
      </p:sp>
      <p:sp>
        <p:nvSpPr>
          <p:cNvPr id="152" name="Shape 152"/>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rtl="0">
              <a:spcBef>
                <a:spcPts val="0"/>
              </a:spcBef>
              <a:buNone/>
            </a:pPr>
            <a:r>
              <a:rPr lang="en"/>
              <a:t>The chemical, biological, and physical status of a body of water, characteristics, type and number of organisms in water, and the amount of sediment in water.</a:t>
            </a:r>
          </a:p>
          <a:p>
            <a:pPr marL="0" lvl="0" indent="0" rtl="0">
              <a:spcBef>
                <a:spcPts val="0"/>
              </a:spcBef>
              <a:buNone/>
            </a:pPr>
            <a:r>
              <a:rPr lang="en"/>
              <a:t>These things change water quality: nature, temperature, weathering, humans, pollution, deforestation, and runoff.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Types of Pollution </a:t>
            </a:r>
          </a:p>
        </p:txBody>
      </p:sp>
      <p:sp>
        <p:nvSpPr>
          <p:cNvPr id="158" name="Shape 158"/>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Point source: can be traced to one location  Ex: factory or sewage treatment</a:t>
            </a:r>
          </a:p>
          <a:p>
            <a:pPr marL="0" lvl="0" indent="0">
              <a:spcBef>
                <a:spcPts val="0"/>
              </a:spcBef>
              <a:buNone/>
            </a:pPr>
            <a:r>
              <a:rPr lang="en"/>
              <a:t>Nonpoint source: cannot be traced to one location Ex: runoff</a:t>
            </a:r>
          </a:p>
          <a:p>
            <a:pPr marL="0" lvl="0" indent="0">
              <a:spcBef>
                <a:spcPts val="0"/>
              </a:spcBef>
              <a:buNone/>
            </a:pPr>
            <a:r>
              <a:rPr lang="en"/>
              <a:t>All pollution leads to changes in water and aquatic animals that can increase toxins and affect drinking water and the food chain.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Testing Water Quality </a:t>
            </a:r>
          </a:p>
        </p:txBody>
      </p:sp>
      <p:sp>
        <p:nvSpPr>
          <p:cNvPr id="164" name="Shape 164"/>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Scientists measure gases, temp, acidity, and cloudiness of water. They also study the health of animals in the water. </a:t>
            </a:r>
          </a:p>
          <a:p>
            <a:pPr marL="0" lvl="0" indent="0">
              <a:spcBef>
                <a:spcPts val="0"/>
              </a:spcBef>
              <a:buNone/>
            </a:pPr>
            <a:r>
              <a:rPr lang="en"/>
              <a:t>Amount of oxygen is required for healthy aquatic animals. As temp increases, oxygen decreases. Ultraviolet rays damage coral reefs/animal habitats. </a:t>
            </a:r>
          </a:p>
          <a:p>
            <a:pPr marL="0" lvl="0" indent="0">
              <a:spcBef>
                <a:spcPts val="0"/>
              </a:spcBef>
              <a:buNone/>
            </a:pPr>
            <a:r>
              <a:rPr lang="en"/>
              <a:t>Nitrates (chemical in fertilizer) &amp; acids runs into water increasing algae growth and decreasing sunlight. If algae dies, decaying uses oxygen which decreases levels in the water.</a:t>
            </a:r>
          </a:p>
          <a:p>
            <a:pPr marL="0" lvl="0" indent="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Turbidity</a:t>
            </a:r>
          </a:p>
        </p:txBody>
      </p:sp>
      <p:sp>
        <p:nvSpPr>
          <p:cNvPr id="170" name="Shape 170"/>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Turbidity refers to the cloudiness of water</a:t>
            </a:r>
          </a:p>
          <a:p>
            <a:pPr marL="0" lvl="0" indent="0">
              <a:spcBef>
                <a:spcPts val="0"/>
              </a:spcBef>
              <a:buNone/>
            </a:pPr>
            <a:r>
              <a:rPr lang="en"/>
              <a:t>Cloudiness could come from sediments, organisms, or pollution</a:t>
            </a:r>
          </a:p>
          <a:p>
            <a:pPr marL="0" lvl="0" indent="0">
              <a:spcBef>
                <a:spcPts val="0"/>
              </a:spcBef>
              <a:buNone/>
            </a:pPr>
            <a:r>
              <a:rPr lang="en"/>
              <a:t>Light is blocked which effects the plant and animal life in the water</a:t>
            </a:r>
          </a:p>
          <a:p>
            <a:pPr marL="0" lvl="0" indent="0">
              <a:spcBef>
                <a:spcPts val="0"/>
              </a:spcBef>
              <a:buNone/>
            </a:pPr>
            <a:r>
              <a:rPr lang="en"/>
              <a:t>A Secchi disk is used to measure turbidity by dropping it lower until it is invisible                                                                                           Picture p. 549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Bioindicators                         Bio = Life  </a:t>
            </a:r>
          </a:p>
        </p:txBody>
      </p:sp>
      <p:sp>
        <p:nvSpPr>
          <p:cNvPr id="176" name="Shape 176"/>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Bioindicators- First indicator of changes in water-Organisms that alert scientists to changes in the level of oxygen, nutrients, or pollutants in the water. </a:t>
            </a:r>
          </a:p>
          <a:p>
            <a:pPr marL="0" lvl="0" indent="0">
              <a:spcBef>
                <a:spcPts val="0"/>
              </a:spcBef>
              <a:buNone/>
            </a:pPr>
            <a:r>
              <a:rPr lang="en"/>
              <a:t>Remote Sensing is collecting data from far away. Satellites and aerial photography help monitor and compare changes. </a:t>
            </a:r>
          </a:p>
          <a:p>
            <a:pPr marL="0" lvl="0" indent="0">
              <a:spcBef>
                <a:spcPts val="0"/>
              </a:spcBef>
              <a:buNone/>
            </a:pPr>
            <a:r>
              <a:rPr lang="en"/>
              <a:t>EPA: Environmental Protection Agency-U.S. govt agency monitors our environment-including waters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15.1 The Water Planet </a:t>
            </a:r>
          </a:p>
        </p:txBody>
      </p:sp>
      <p:sp>
        <p:nvSpPr>
          <p:cNvPr id="74" name="Shape 74"/>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u="sng"/>
              <a:t>Water is necessary for life</a:t>
            </a:r>
            <a:r>
              <a:rPr lang="en"/>
              <a:t> so scientist are always looking for water on other planets</a:t>
            </a:r>
          </a:p>
          <a:p>
            <a:pPr marL="0" lvl="0" indent="0">
              <a:spcBef>
                <a:spcPts val="0"/>
              </a:spcBef>
              <a:buNone/>
            </a:pPr>
            <a:r>
              <a:rPr lang="en"/>
              <a:t>Climate and weather  is influenced by ocean currents </a:t>
            </a:r>
          </a:p>
          <a:p>
            <a:pPr marL="0" lvl="0" indent="0">
              <a:spcBef>
                <a:spcPts val="0"/>
              </a:spcBef>
              <a:buNone/>
            </a:pPr>
            <a:r>
              <a:rPr lang="en"/>
              <a:t>Many animals have water habitats </a:t>
            </a:r>
          </a:p>
          <a:p>
            <a:pPr marL="0" lvl="0" indent="0">
              <a:spcBef>
                <a:spcPts val="0"/>
              </a:spcBef>
              <a:buNone/>
            </a:pPr>
            <a:r>
              <a:rPr lang="en"/>
              <a:t>People use water to transport goods, for recreation and for agriculture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TEST TIME </a:t>
            </a:r>
          </a:p>
        </p:txBody>
      </p:sp>
      <p:sp>
        <p:nvSpPr>
          <p:cNvPr id="182" name="Shape 182"/>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Review notes</a:t>
            </a:r>
          </a:p>
          <a:p>
            <a:pPr marL="0" lvl="0" indent="0">
              <a:spcBef>
                <a:spcPts val="0"/>
              </a:spcBef>
              <a:buNone/>
            </a:pPr>
            <a:r>
              <a:rPr lang="en"/>
              <a:t>Study review on p. 554 </a:t>
            </a:r>
          </a:p>
          <a:p>
            <a:pPr marL="0" lvl="0" indent="0">
              <a:spcBef>
                <a:spcPts val="0"/>
              </a:spcBef>
              <a:buNone/>
            </a:pPr>
            <a:r>
              <a:rPr lang="en"/>
              <a:t>Chapter review on p. 556-557</a:t>
            </a:r>
          </a:p>
          <a:p>
            <a:pPr marL="0" lvl="0" indent="0">
              <a:spcBef>
                <a:spcPts val="0"/>
              </a:spcBef>
              <a:buNone/>
            </a:pPr>
            <a:r>
              <a:rPr lang="en"/>
              <a:t>Review Workbook pages in Ch 19 </a:t>
            </a:r>
          </a:p>
          <a:p>
            <a:pPr marL="0" lvl="0" indent="0">
              <a:spcBef>
                <a:spcPts val="0"/>
              </a:spcBef>
              <a:buNone/>
            </a:pPr>
            <a:r>
              <a:rPr lang="en"/>
              <a:t>Know vocabulary</a:t>
            </a:r>
          </a:p>
          <a:p>
            <a:pPr marL="0" lvl="0" indent="0">
              <a:spcBef>
                <a:spcPts val="0"/>
              </a:spcBef>
              <a:buNone/>
            </a:pPr>
            <a:r>
              <a:rPr lang="en"/>
              <a:t>Good luck! Make an 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Biological Functions-Reason 1 </a:t>
            </a:r>
          </a:p>
        </p:txBody>
      </p:sp>
      <p:sp>
        <p:nvSpPr>
          <p:cNvPr id="80" name="Shape 80"/>
          <p:cNvSpPr txBox="1">
            <a:spLocks noGrp="1"/>
          </p:cNvSpPr>
          <p:nvPr>
            <p:ph type="body" idx="1"/>
          </p:nvPr>
        </p:nvSpPr>
        <p:spPr>
          <a:xfrm>
            <a:off x="471900" y="1919075"/>
            <a:ext cx="8275500" cy="3002700"/>
          </a:xfrm>
          <a:prstGeom prst="rect">
            <a:avLst/>
          </a:prstGeom>
        </p:spPr>
        <p:txBody>
          <a:bodyPr wrap="square" lIns="91425" tIns="91425" rIns="91425" bIns="91425" anchor="t" anchorCtr="0">
            <a:noAutofit/>
          </a:bodyPr>
          <a:lstStyle/>
          <a:p>
            <a:pPr marL="0" lvl="0" indent="0">
              <a:spcBef>
                <a:spcPts val="0"/>
              </a:spcBef>
              <a:buNone/>
            </a:pPr>
            <a:r>
              <a:rPr lang="en"/>
              <a:t>All organisms require/depend on water to live. About 60% of the human body is made up of water. Seeds and plants require water to grow. </a:t>
            </a:r>
          </a:p>
          <a:p>
            <a:pPr marL="0" lvl="0" indent="0">
              <a:spcBef>
                <a:spcPts val="0"/>
              </a:spcBef>
              <a:buNone/>
            </a:pPr>
            <a:r>
              <a:rPr lang="en"/>
              <a:t>Water carries nutrients and carries waste from cells. It is essential for chemical reactions like photosynthesis to produce sugar and oxygen (beginning of food chain). </a:t>
            </a:r>
          </a:p>
          <a:p>
            <a:pPr marL="0" lvl="0" indent="0">
              <a:spcBef>
                <a:spcPts val="0"/>
              </a:spcBef>
              <a:buNone/>
            </a:pPr>
            <a:r>
              <a:rPr lang="en"/>
              <a:t>Water helps regulate body temp through sweating.</a:t>
            </a:r>
          </a:p>
          <a:p>
            <a:pPr marL="0" lvl="0" indent="0">
              <a:spcBef>
                <a:spcPts val="0"/>
              </a:spcBef>
              <a:buNone/>
            </a:pPr>
            <a:r>
              <a:rPr lang="en"/>
              <a:t>We also use water for bathing, cooking, and drinking.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Warming Earth-Reason 2 </a:t>
            </a:r>
          </a:p>
        </p:txBody>
      </p:sp>
      <p:sp>
        <p:nvSpPr>
          <p:cNvPr id="86" name="Shape 86"/>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Earth’s atmosphere traps thermal energy from the sun, Greenhouse Effect. </a:t>
            </a:r>
          </a:p>
          <a:p>
            <a:pPr marL="0" lvl="0" indent="0">
              <a:spcBef>
                <a:spcPts val="0"/>
              </a:spcBef>
              <a:buNone/>
            </a:pPr>
            <a:r>
              <a:rPr lang="en"/>
              <a:t>Some is absorbed and some is reflected. Water vapor is concentrated in the Greenhouse Effect. </a:t>
            </a:r>
          </a:p>
          <a:p>
            <a:pPr marL="0" lvl="0" indent="0">
              <a:spcBef>
                <a:spcPts val="0"/>
              </a:spcBef>
              <a:buNone/>
            </a:pPr>
            <a:r>
              <a:rPr lang="en"/>
              <a:t>Without the Greenhouse Effect, Earth’s waters would be ice and no organisms could survive.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Keeping Earth’s Temp Stable-Reason 3 </a:t>
            </a:r>
          </a:p>
        </p:txBody>
      </p:sp>
      <p:sp>
        <p:nvSpPr>
          <p:cNvPr id="92" name="Shape 92"/>
          <p:cNvSpPr txBox="1">
            <a:spLocks noGrp="1"/>
          </p:cNvSpPr>
          <p:nvPr>
            <p:ph type="body" idx="1"/>
          </p:nvPr>
        </p:nvSpPr>
        <p:spPr>
          <a:xfrm>
            <a:off x="471900" y="1995275"/>
            <a:ext cx="8222100" cy="2991000"/>
          </a:xfrm>
          <a:prstGeom prst="rect">
            <a:avLst/>
          </a:prstGeom>
        </p:spPr>
        <p:txBody>
          <a:bodyPr wrap="square" lIns="91425" tIns="91425" rIns="91425" bIns="91425" anchor="t" anchorCtr="0">
            <a:noAutofit/>
          </a:bodyPr>
          <a:lstStyle/>
          <a:p>
            <a:pPr marL="0" lvl="0" indent="0">
              <a:spcBef>
                <a:spcPts val="0"/>
              </a:spcBef>
              <a:buNone/>
            </a:pPr>
            <a:r>
              <a:rPr lang="en"/>
              <a:t>Water has to absorb 6 times as much thermal energy (heat) to have the same temp as the ground. So oceans heat and cool slower than solid ground. (Activity)</a:t>
            </a:r>
          </a:p>
          <a:p>
            <a:pPr marL="0" lvl="0" indent="0">
              <a:spcBef>
                <a:spcPts val="0"/>
              </a:spcBef>
              <a:buNone/>
            </a:pPr>
            <a:r>
              <a:rPr lang="en"/>
              <a:t>Water vapor and the water cycle help control the rate of which air temp changes. </a:t>
            </a:r>
          </a:p>
          <a:p>
            <a:pPr marL="0" lvl="0" indent="0">
              <a:spcBef>
                <a:spcPts val="0"/>
              </a:spcBef>
              <a:buNone/>
            </a:pPr>
            <a:r>
              <a:rPr lang="en"/>
              <a:t>There are gradual temp changes per season which benefit life   </a:t>
            </a:r>
          </a:p>
          <a:p>
            <a:pPr marL="0" lvl="0" indent="0">
              <a:spcBef>
                <a:spcPts val="0"/>
              </a:spcBef>
              <a:buNone/>
            </a:pPr>
            <a:r>
              <a:rPr lang="en"/>
              <a:t>See Table p. 529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Water on Earth </a:t>
            </a:r>
          </a:p>
        </p:txBody>
      </p:sp>
      <p:sp>
        <p:nvSpPr>
          <p:cNvPr id="98" name="Shape 98"/>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About 70% of Earth’s surface is covered by water. Most of it is in oceans. Only 3% of it is fresh water (not salty)-found in the ground (groundwater), icebergs/caps, and glaciers.  As glaciers break off &amp; mix with salty sea water, the amount of freshwater is expected to decrease. 1% of Earth’s water is in lakes, swamps, and in the atmosphere (water vapor-gas). </a:t>
            </a:r>
          </a:p>
          <a:p>
            <a:pPr marL="0" lvl="0" indent="0">
              <a:spcBef>
                <a:spcPts val="0"/>
              </a:spcBef>
              <a:buNone/>
            </a:pPr>
            <a:r>
              <a:rPr lang="en" u="sng"/>
              <a:t>Hydro</a:t>
            </a:r>
            <a:r>
              <a:rPr lang="en"/>
              <a:t>sphere is all the water on and below Earth’s surface and in the atmosphere. </a:t>
            </a:r>
          </a:p>
          <a:p>
            <a:pPr marL="0" lvl="0" indent="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Solid, Liquid, and Gas</a:t>
            </a:r>
          </a:p>
        </p:txBody>
      </p:sp>
      <p:sp>
        <p:nvSpPr>
          <p:cNvPr id="104" name="Shape 104"/>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ONLY substance that exists in nature as a solid, liquid, and gas is water. </a:t>
            </a:r>
          </a:p>
          <a:p>
            <a:pPr marL="0" lvl="0" indent="0">
              <a:spcBef>
                <a:spcPts val="0"/>
              </a:spcBef>
              <a:buNone/>
            </a:pPr>
            <a:r>
              <a:rPr lang="en"/>
              <a:t>Physical reaction converts it from solid, liquid, and gas. Thermal energy is either absorbed or released during the change. </a:t>
            </a:r>
          </a:p>
          <a:p>
            <a:pPr marL="0" lvl="0" indent="0">
              <a:spcBef>
                <a:spcPts val="0"/>
              </a:spcBef>
              <a:buNone/>
            </a:pPr>
            <a:r>
              <a:rPr lang="en"/>
              <a:t>This process is referred to as the water cycle - evaporation, precipitation, and condensation.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Water Cycle</a:t>
            </a:r>
          </a:p>
        </p:txBody>
      </p:sp>
      <p:sp>
        <p:nvSpPr>
          <p:cNvPr id="110" name="Shape 110"/>
          <p:cNvSpPr txBox="1">
            <a:spLocks noGrp="1"/>
          </p:cNvSpPr>
          <p:nvPr>
            <p:ph type="body" idx="1"/>
          </p:nvPr>
        </p:nvSpPr>
        <p:spPr>
          <a:xfrm>
            <a:off x="471900" y="1919075"/>
            <a:ext cx="8222100" cy="2710200"/>
          </a:xfrm>
          <a:prstGeom prst="rect">
            <a:avLst/>
          </a:prstGeom>
        </p:spPr>
        <p:txBody>
          <a:bodyPr wrap="square" lIns="91425" tIns="91425" rIns="91425" bIns="91425" anchor="t" anchorCtr="0">
            <a:noAutofit/>
          </a:bodyPr>
          <a:lstStyle/>
          <a:p>
            <a:pPr marL="0" lvl="0" indent="0">
              <a:spcBef>
                <a:spcPts val="0"/>
              </a:spcBef>
              <a:buNone/>
            </a:pPr>
            <a:r>
              <a:rPr lang="en"/>
              <a:t>Natural process of water continually moving throughout the hydrosphere </a:t>
            </a:r>
          </a:p>
          <a:p>
            <a:pPr marL="0" lvl="0" indent="0">
              <a:spcBef>
                <a:spcPts val="0"/>
              </a:spcBef>
              <a:buNone/>
            </a:pPr>
            <a:r>
              <a:rPr lang="en"/>
              <a:t>Two main factors: sun  and gravity - cause the water cycle</a:t>
            </a:r>
          </a:p>
          <a:p>
            <a:pPr marL="0" lvl="0" indent="0">
              <a:spcBef>
                <a:spcPts val="0"/>
              </a:spcBef>
              <a:buNone/>
            </a:pPr>
            <a:r>
              <a:rPr lang="en"/>
              <a:t>All water flows toward the ocean</a:t>
            </a:r>
          </a:p>
          <a:p>
            <a:pPr marL="0" lvl="0" indent="0">
              <a:spcBef>
                <a:spcPts val="0"/>
              </a:spcBef>
              <a:buNone/>
            </a:pPr>
            <a:r>
              <a:rPr lang="en"/>
              <a:t>Water even evaporates from leaves of plants- transpiration</a:t>
            </a:r>
          </a:p>
          <a:p>
            <a:pPr marL="0" lvl="0" indent="0">
              <a:spcBef>
                <a:spcPts val="0"/>
              </a:spcBef>
              <a:buNone/>
            </a:pPr>
            <a:r>
              <a:rPr lang="en"/>
              <a:t>Reservoirs collect runoff water due to gravity pulling it down     See p. 532-33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71900" y="738725"/>
            <a:ext cx="8222100" cy="767700"/>
          </a:xfrm>
          <a:prstGeom prst="rect">
            <a:avLst/>
          </a:prstGeom>
        </p:spPr>
        <p:txBody>
          <a:bodyPr wrap="square" lIns="91425" tIns="91425" rIns="91425" bIns="91425" anchor="b" anchorCtr="0">
            <a:noAutofit/>
          </a:bodyPr>
          <a:lstStyle/>
          <a:p>
            <a:pPr marL="0" lvl="0" indent="0">
              <a:spcBef>
                <a:spcPts val="0"/>
              </a:spcBef>
              <a:buNone/>
            </a:pPr>
            <a:r>
              <a:rPr lang="en"/>
              <a:t>Evaporation &amp; Transpiration</a:t>
            </a:r>
          </a:p>
        </p:txBody>
      </p:sp>
      <p:sp>
        <p:nvSpPr>
          <p:cNvPr id="116" name="Shape 116"/>
          <p:cNvSpPr txBox="1">
            <a:spLocks noGrp="1"/>
          </p:cNvSpPr>
          <p:nvPr>
            <p:ph type="body" idx="1"/>
          </p:nvPr>
        </p:nvSpPr>
        <p:spPr>
          <a:xfrm>
            <a:off x="471900" y="1919075"/>
            <a:ext cx="8222100" cy="2991000"/>
          </a:xfrm>
          <a:prstGeom prst="rect">
            <a:avLst/>
          </a:prstGeom>
        </p:spPr>
        <p:txBody>
          <a:bodyPr wrap="square" lIns="91425" tIns="91425" rIns="91425" bIns="91425" anchor="t" anchorCtr="0">
            <a:noAutofit/>
          </a:bodyPr>
          <a:lstStyle/>
          <a:p>
            <a:pPr marL="0" lvl="0" indent="0">
              <a:spcBef>
                <a:spcPts val="0"/>
              </a:spcBef>
              <a:buNone/>
            </a:pPr>
            <a:r>
              <a:rPr lang="en"/>
              <a:t>Water evaporates from land and bodies of water because energy from the sun breaks the bonds between water molecules </a:t>
            </a:r>
          </a:p>
          <a:p>
            <a:pPr marL="0" lvl="0" indent="0">
              <a:spcBef>
                <a:spcPts val="0"/>
              </a:spcBef>
              <a:buNone/>
            </a:pPr>
            <a:r>
              <a:rPr lang="en"/>
              <a:t>Evaporation and transpiration put water molecules back into the atmosphere</a:t>
            </a:r>
          </a:p>
          <a:p>
            <a:pPr marL="0" lvl="0" indent="0">
              <a:spcBef>
                <a:spcPts val="0"/>
              </a:spcBef>
              <a:buNone/>
            </a:pPr>
            <a:r>
              <a:rPr lang="en"/>
              <a:t>Reservoirs like lakes, oceans, and glaciers are large storage areas of water </a:t>
            </a:r>
          </a:p>
          <a:p>
            <a:pPr marL="0" lvl="0" indent="0">
              <a:spcBef>
                <a:spcPts val="0"/>
              </a:spcBef>
              <a:buNone/>
            </a:pPr>
            <a:r>
              <a:rPr lang="en"/>
              <a:t>Evaporation-liquid to gas in atmosphere; Condensation-gas cooled to liquid droplets in clouds; Precipitation-forms of liquid returning to Earth thanks to gravity</a:t>
            </a: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1205</Words>
  <Application>Microsoft Office PowerPoint</Application>
  <PresentationFormat>On-screen Show (16:9)</PresentationFormat>
  <Paragraphs>87</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Roboto</vt:lpstr>
      <vt:lpstr>Material</vt:lpstr>
      <vt:lpstr>Earth’s Waters </vt:lpstr>
      <vt:lpstr>15.1 The Water Planet </vt:lpstr>
      <vt:lpstr>Biological Functions-Reason 1 </vt:lpstr>
      <vt:lpstr>Warming Earth-Reason 2 </vt:lpstr>
      <vt:lpstr>Keeping Earth’s Temp Stable-Reason 3 </vt:lpstr>
      <vt:lpstr>Water on Earth </vt:lpstr>
      <vt:lpstr>Solid, Liquid, and Gas</vt:lpstr>
      <vt:lpstr>Water Cycle</vt:lpstr>
      <vt:lpstr>Evaporation &amp; Transpiration</vt:lpstr>
      <vt:lpstr>15.2 Properties of Water </vt:lpstr>
      <vt:lpstr>Polar molecules                           H2O</vt:lpstr>
      <vt:lpstr>Solvents</vt:lpstr>
      <vt:lpstr>Cohesion &amp; Adhesion </vt:lpstr>
      <vt:lpstr>Density </vt:lpstr>
      <vt:lpstr>15.3 Water Quality  </vt:lpstr>
      <vt:lpstr>Types of Pollution </vt:lpstr>
      <vt:lpstr>Testing Water Quality </vt:lpstr>
      <vt:lpstr>Turbidity</vt:lpstr>
      <vt:lpstr>Bioindicators                         Bio = Life  </vt:lpstr>
      <vt:lpstr>TEST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Earth’s Waters </dc:title>
  <dc:creator>Deanna McKinley</dc:creator>
  <cp:lastModifiedBy>Deanna McKinley</cp:lastModifiedBy>
  <cp:revision>1</cp:revision>
  <dcterms:modified xsi:type="dcterms:W3CDTF">2018-01-05T02:54:10Z</dcterms:modified>
</cp:coreProperties>
</file>