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av" ContentType="audio/wav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7" r:id="rId2"/>
    <p:sldId id="256" r:id="rId3"/>
    <p:sldId id="258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66" r:id="rId12"/>
    <p:sldId id="288" r:id="rId13"/>
    <p:sldId id="289" r:id="rId14"/>
    <p:sldId id="290" r:id="rId15"/>
    <p:sldId id="291" r:id="rId16"/>
    <p:sldId id="292" r:id="rId17"/>
    <p:sldId id="272" r:id="rId18"/>
    <p:sldId id="293" r:id="rId19"/>
    <p:sldId id="294" r:id="rId20"/>
    <p:sldId id="295" r:id="rId21"/>
    <p:sldId id="296" r:id="rId22"/>
    <p:sldId id="297" r:id="rId23"/>
    <p:sldId id="298" r:id="rId24"/>
    <p:sldId id="279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9" r:id="rId37"/>
    <p:sldId id="280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20" r:id="rId48"/>
    <p:sldId id="321" r:id="rId4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8BC7"/>
    <a:srgbClr val="F49EEA"/>
    <a:srgbClr val="B173BB"/>
    <a:srgbClr val="E626CF"/>
    <a:srgbClr val="76F282"/>
    <a:srgbClr val="F477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09" autoAdjust="0"/>
    <p:restoredTop sz="94667" autoAdjust="0"/>
  </p:normalViewPr>
  <p:slideViewPr>
    <p:cSldViewPr>
      <p:cViewPr>
        <p:scale>
          <a:sx n="90" d="100"/>
          <a:sy n="90" d="100"/>
        </p:scale>
        <p:origin x="-94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A2DDB6-D7DA-4E5E-A88A-73CEEAEA4DF5}" type="datetimeFigureOut">
              <a:rPr lang="en-US" smtClean="0"/>
              <a:t>10/4/16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40D0AFB-B491-4CB8-A17C-BEBE4C8EF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50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A39260-4492-4BC5-B7FD-F5BCF017990C}" type="datetimeFigureOut">
              <a:rPr lang="en-US"/>
              <a:pPr>
                <a:defRPr/>
              </a:pPr>
              <a:t>10/4/16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549FAB7-34B4-4A6C-B284-3D6240BC3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280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06C96A-5299-46F4-B89E-343C6676E86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88186-25D6-4B40-BD6D-7388665AFAE8}" type="datetimeFigureOut">
              <a:rPr lang="en-US"/>
              <a:pPr>
                <a:defRPr/>
              </a:pPr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CAEA9-AC30-413D-8304-00F2B70BD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6EA4B-2C4D-4EDF-A722-22008EA5DC8B}" type="datetimeFigureOut">
              <a:rPr lang="en-US"/>
              <a:pPr>
                <a:defRPr/>
              </a:pPr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7A182-1034-4656-99D7-E9C41F062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26A39-5F14-4F02-8281-D89A9D5B99DC}" type="datetimeFigureOut">
              <a:rPr lang="en-US"/>
              <a:pPr>
                <a:defRPr/>
              </a:pPr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A7EC1-1A1B-41D3-B070-7B03300A9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18E2E-11A7-4891-A4C3-5B41C7B528B0}" type="datetimeFigureOut">
              <a:rPr lang="en-US"/>
              <a:pPr>
                <a:defRPr/>
              </a:pPr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E5F1B-AEC2-4330-9898-984A12F91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D1130-B313-48AB-94C3-3AE37DE4B2D3}" type="datetimeFigureOut">
              <a:rPr lang="en-US"/>
              <a:pPr>
                <a:defRPr/>
              </a:pPr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62E9D-BC20-4198-8C16-0052F9BFE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29E77-A593-4C25-84D6-B8E7A36146FA}" type="datetimeFigureOut">
              <a:rPr lang="en-US"/>
              <a:pPr>
                <a:defRPr/>
              </a:pPr>
              <a:t>10/4/16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18C74-4ADE-4065-B141-9FA6C5C87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54D25-2BC7-4140-89EA-64650DB7E04D}" type="datetimeFigureOut">
              <a:rPr lang="en-US"/>
              <a:pPr>
                <a:defRPr/>
              </a:pPr>
              <a:t>10/4/16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1440C-C250-4123-94F7-334AF86B0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06932-E218-457F-AADD-058D63458EA9}" type="datetimeFigureOut">
              <a:rPr lang="en-US"/>
              <a:pPr>
                <a:defRPr/>
              </a:pPr>
              <a:t>10/4/16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146B6-F1DC-4F60-993E-61FF14F8B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76E03-B41C-4590-8F7E-2BDE41FB9385}" type="datetimeFigureOut">
              <a:rPr lang="en-US"/>
              <a:pPr>
                <a:defRPr/>
              </a:pPr>
              <a:t>10/4/16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82B5F-1FE4-4104-836D-DB6CBD225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E7FDF-FDA4-4240-A271-20E4D209ED37}" type="datetimeFigureOut">
              <a:rPr lang="en-US"/>
              <a:pPr>
                <a:defRPr/>
              </a:pPr>
              <a:t>10/4/16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9D7C2-285D-402D-B57B-02AE843ED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F7944-BC28-4190-B316-726041A54641}" type="datetimeFigureOut">
              <a:rPr lang="en-US"/>
              <a:pPr>
                <a:defRPr/>
              </a:pPr>
              <a:t>10/4/16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DCC88-8007-463E-B623-9703CB8C2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 advClick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0EFB51-4B7B-488C-A9A1-883FDC32EED5}" type="datetimeFigureOut">
              <a:rPr lang="en-US"/>
              <a:pPr>
                <a:defRPr/>
              </a:pPr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0843AF-0054-409D-BF97-0F11AFE1A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xmlns:p14="http://schemas.microsoft.com/office/powerpoint/2010/main" spd="med" advClick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slide" Target="slide2.xml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slide" Target="slide2.xml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slide" Target="slide2.xml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slide" Target="slide2.xml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slide" Target="slide2.xml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slide" Target="slide2.xml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slide" Target="slide2.xml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slide" Target="slide2.xml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slide" Target="slide2.xml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slide" Target="slide2.xml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46" Type="http://schemas.openxmlformats.org/officeDocument/2006/relationships/slide" Target="slide34.xml"/><Relationship Id="rId47" Type="http://schemas.openxmlformats.org/officeDocument/2006/relationships/slide" Target="slide13.xml"/><Relationship Id="rId48" Type="http://schemas.openxmlformats.org/officeDocument/2006/relationships/slide" Target="slide29.xml"/><Relationship Id="rId49" Type="http://schemas.openxmlformats.org/officeDocument/2006/relationships/slide" Target="slide41.xml"/><Relationship Id="rId20" Type="http://schemas.openxmlformats.org/officeDocument/2006/relationships/slide" Target="slide5.xml"/><Relationship Id="rId21" Type="http://schemas.openxmlformats.org/officeDocument/2006/relationships/slide" Target="slide3.xml"/><Relationship Id="rId22" Type="http://schemas.openxmlformats.org/officeDocument/2006/relationships/slide" Target="slide38.xml"/><Relationship Id="rId23" Type="http://schemas.openxmlformats.org/officeDocument/2006/relationships/slide" Target="slide10.xml"/><Relationship Id="rId24" Type="http://schemas.openxmlformats.org/officeDocument/2006/relationships/slide" Target="slide8.xml"/><Relationship Id="rId25" Type="http://schemas.openxmlformats.org/officeDocument/2006/relationships/slide" Target="slide9.xml"/><Relationship Id="rId26" Type="http://schemas.openxmlformats.org/officeDocument/2006/relationships/slide" Target="slide40.xml"/><Relationship Id="rId27" Type="http://schemas.openxmlformats.org/officeDocument/2006/relationships/slide" Target="slide42.xml"/><Relationship Id="rId28" Type="http://schemas.openxmlformats.org/officeDocument/2006/relationships/slide" Target="slide45.xml"/><Relationship Id="rId29" Type="http://schemas.openxmlformats.org/officeDocument/2006/relationships/slide" Target="slide26.xml"/><Relationship Id="rId50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30" Type="http://schemas.openxmlformats.org/officeDocument/2006/relationships/slide" Target="slide20.xml"/><Relationship Id="rId31" Type="http://schemas.openxmlformats.org/officeDocument/2006/relationships/slide" Target="slide39.xml"/><Relationship Id="rId32" Type="http://schemas.openxmlformats.org/officeDocument/2006/relationships/slide" Target="slide37.xml"/><Relationship Id="rId9" Type="http://schemas.openxmlformats.org/officeDocument/2006/relationships/slide" Target="slide11.xml"/><Relationship Id="rId6" Type="http://schemas.openxmlformats.org/officeDocument/2006/relationships/slide" Target="slide12.xml"/><Relationship Id="rId7" Type="http://schemas.openxmlformats.org/officeDocument/2006/relationships/slide" Target="slide4.xml"/><Relationship Id="rId8" Type="http://schemas.openxmlformats.org/officeDocument/2006/relationships/slide" Target="slide6.xml"/><Relationship Id="rId33" Type="http://schemas.openxmlformats.org/officeDocument/2006/relationships/slide" Target="slide31.xml"/><Relationship Id="rId34" Type="http://schemas.openxmlformats.org/officeDocument/2006/relationships/slide" Target="slide32.xml"/><Relationship Id="rId35" Type="http://schemas.openxmlformats.org/officeDocument/2006/relationships/slide" Target="slide36.xml"/><Relationship Id="rId36" Type="http://schemas.openxmlformats.org/officeDocument/2006/relationships/slide" Target="slide25.xml"/><Relationship Id="rId10" Type="http://schemas.openxmlformats.org/officeDocument/2006/relationships/slide" Target="slide14.xml"/><Relationship Id="rId11" Type="http://schemas.openxmlformats.org/officeDocument/2006/relationships/slide" Target="slide15.xml"/><Relationship Id="rId12" Type="http://schemas.openxmlformats.org/officeDocument/2006/relationships/slide" Target="slide35.xml"/><Relationship Id="rId13" Type="http://schemas.openxmlformats.org/officeDocument/2006/relationships/slide" Target="slide33.xml"/><Relationship Id="rId14" Type="http://schemas.openxmlformats.org/officeDocument/2006/relationships/slide" Target="slide43.xml"/><Relationship Id="rId15" Type="http://schemas.openxmlformats.org/officeDocument/2006/relationships/slide" Target="slide21.xml"/><Relationship Id="rId16" Type="http://schemas.openxmlformats.org/officeDocument/2006/relationships/slide" Target="slide19.xml"/><Relationship Id="rId17" Type="http://schemas.openxmlformats.org/officeDocument/2006/relationships/slide" Target="slide17.xml"/><Relationship Id="rId18" Type="http://schemas.openxmlformats.org/officeDocument/2006/relationships/slide" Target="slide18.xml"/><Relationship Id="rId19" Type="http://schemas.openxmlformats.org/officeDocument/2006/relationships/slide" Target="slide7.xml"/><Relationship Id="rId37" Type="http://schemas.openxmlformats.org/officeDocument/2006/relationships/slide" Target="slide22.xml"/><Relationship Id="rId38" Type="http://schemas.openxmlformats.org/officeDocument/2006/relationships/slide" Target="slide47.xml"/><Relationship Id="rId39" Type="http://schemas.openxmlformats.org/officeDocument/2006/relationships/slide" Target="slide28.xml"/><Relationship Id="rId40" Type="http://schemas.openxmlformats.org/officeDocument/2006/relationships/slide" Target="slide27.xml"/><Relationship Id="rId41" Type="http://schemas.openxmlformats.org/officeDocument/2006/relationships/slide" Target="slide46.xml"/><Relationship Id="rId42" Type="http://schemas.openxmlformats.org/officeDocument/2006/relationships/slide" Target="slide16.xml"/><Relationship Id="rId43" Type="http://schemas.openxmlformats.org/officeDocument/2006/relationships/slide" Target="slide23.xml"/><Relationship Id="rId44" Type="http://schemas.openxmlformats.org/officeDocument/2006/relationships/slide" Target="slide30.xml"/><Relationship Id="rId45" Type="http://schemas.openxmlformats.org/officeDocument/2006/relationships/slide" Target="slide4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slide" Target="slide2.xml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slide" Target="slide2.xml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slide" Target="slide2.xml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slide" Target="slide2.xml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slide" Target="slide2.xml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slide" Target="slide2.xml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slide" Target="slide2.xml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slide" Target="slide2.xml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slide" Target="slide2.xml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slide" Target="slide2.xml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slide" Target="slide2.xm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slide" Target="slide2.xml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slide" Target="slide2.xml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slide" Target="slide2.xml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slide" Target="slide2.xml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slide" Target="slide2.xml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slide" Target="slide2.xml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slide" Target="slide2.xml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slide" Target="slide2.xml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slide" Target="slide2.xml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slide" Target="slide2.xml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slide" Target="slide2.xm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slide" Target="slide2.xml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slide" Target="slide2.xml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slide" Target="slide2.xml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slide" Target="slide2.xml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slide" Target="slide2.xml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slide" Target="slide2.xml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slide" Target="slide2.xml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slide" Target="slide2.xml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teacherspayteachers.com/Store/Gina-Wilson" TargetMode="External"/><Relationship Id="rId3" Type="http://schemas.openxmlformats.org/officeDocument/2006/relationships/hyperlink" Target="mailto:allthingsalgebra@gmail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slide" Target="slide2.xml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slide" Target="slide2.xml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slide" Target="slide2.xml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slide" Target="slide2.xml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slide" Target="slide2.xml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453132" y="914400"/>
            <a:ext cx="815522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5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AP Calculus </a:t>
            </a:r>
            <a:r>
              <a:rPr lang="en-US" sz="500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Midterm Review</a:t>
            </a:r>
            <a:endParaRPr lang="en-US" sz="5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1307654" y="1905000"/>
            <a:ext cx="66255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" b="1" dirty="0" smtClean="0">
                <a:solidFill>
                  <a:srgbClr val="0070C0"/>
                </a:solidFill>
                <a:latin typeface="Pea Swimmy" pitchFamily="2" charset="0"/>
              </a:rPr>
              <a:t/>
            </a:r>
            <a:br>
              <a:rPr lang="en-US" sz="200" b="1" dirty="0" smtClean="0">
                <a:solidFill>
                  <a:srgbClr val="0070C0"/>
                </a:solidFill>
                <a:latin typeface="Pea Swimmy" pitchFamily="2" charset="0"/>
              </a:rPr>
            </a:br>
            <a:r>
              <a:rPr lang="en-US" sz="200" b="1" dirty="0" smtClean="0">
                <a:solidFill>
                  <a:srgbClr val="0070C0"/>
                </a:solidFill>
                <a:latin typeface="Pea Swimmy" pitchFamily="2" charset="0"/>
              </a:rPr>
              <a:t/>
            </a:r>
            <a:br>
              <a:rPr lang="en-US" sz="200" b="1" dirty="0" smtClean="0">
                <a:solidFill>
                  <a:srgbClr val="0070C0"/>
                </a:solidFill>
                <a:latin typeface="Pea Swimmy" pitchFamily="2" charset="0"/>
              </a:rPr>
            </a:br>
            <a:r>
              <a:rPr lang="en-US" sz="200" b="1" dirty="0" smtClean="0">
                <a:solidFill>
                  <a:srgbClr val="0070C0"/>
                </a:solidFill>
                <a:latin typeface="Pea Swimmy" pitchFamily="2" charset="0"/>
              </a:rPr>
              <a:t/>
            </a:r>
            <a:br>
              <a:rPr lang="en-US" sz="200" b="1" dirty="0" smtClean="0">
                <a:solidFill>
                  <a:srgbClr val="0070C0"/>
                </a:solidFill>
                <a:latin typeface="Pea Swimmy" pitchFamily="2" charset="0"/>
              </a:rPr>
            </a:br>
            <a:r>
              <a:rPr lang="en-US" sz="200" b="1" dirty="0" smtClean="0">
                <a:solidFill>
                  <a:srgbClr val="0070C0"/>
                </a:solidFill>
                <a:latin typeface="Pea Swimmy" pitchFamily="2" charset="0"/>
              </a:rPr>
              <a:t/>
            </a:r>
            <a:br>
              <a:rPr lang="en-US" sz="200" b="1" dirty="0" smtClean="0">
                <a:solidFill>
                  <a:srgbClr val="0070C0"/>
                </a:solidFill>
                <a:latin typeface="Pea Swimmy" pitchFamily="2" charset="0"/>
              </a:rPr>
            </a:br>
            <a:r>
              <a:rPr lang="en-US" sz="200" b="1" dirty="0" smtClean="0">
                <a:solidFill>
                  <a:srgbClr val="0070C0"/>
                </a:solidFill>
                <a:latin typeface="Pea Swimmy" pitchFamily="2" charset="0"/>
              </a:rPr>
              <a:t/>
            </a:r>
            <a:br>
              <a:rPr lang="en-US" sz="200" b="1" dirty="0" smtClean="0">
                <a:solidFill>
                  <a:srgbClr val="0070C0"/>
                </a:solidFill>
                <a:latin typeface="Pea Swimmy" pitchFamily="2" charset="0"/>
              </a:rPr>
            </a:br>
            <a:r>
              <a:rPr lang="en-US" sz="200" b="1" dirty="0" smtClean="0">
                <a:solidFill>
                  <a:srgbClr val="0070C0"/>
                </a:solidFill>
                <a:latin typeface="Pea Swimmy" pitchFamily="2" charset="0"/>
              </a:rPr>
              <a:t/>
            </a:r>
            <a:br>
              <a:rPr lang="en-US" sz="200" b="1" dirty="0" smtClean="0">
                <a:solidFill>
                  <a:srgbClr val="0070C0"/>
                </a:solidFill>
                <a:latin typeface="Pea Swimmy" pitchFamily="2" charset="0"/>
              </a:rPr>
            </a:br>
            <a:r>
              <a:rPr lang="en-US" sz="6000" b="1" dirty="0" smtClean="0">
                <a:solidFill>
                  <a:srgbClr val="0070C0"/>
                </a:solidFill>
                <a:latin typeface="Pea Swimmy" pitchFamily="2" charset="0"/>
              </a:rPr>
              <a:t>K</a:t>
            </a:r>
            <a:r>
              <a:rPr lang="en-US" sz="6000" b="1" dirty="0" smtClean="0">
                <a:solidFill>
                  <a:srgbClr val="76F282"/>
                </a:solidFill>
                <a:latin typeface="Pea Swimmy" pitchFamily="2" charset="0"/>
              </a:rPr>
              <a:t>O</a:t>
            </a:r>
            <a:r>
              <a:rPr lang="en-US" sz="6000" b="1" dirty="0" smtClean="0">
                <a:solidFill>
                  <a:srgbClr val="7030A0"/>
                </a:solidFill>
                <a:latin typeface="Pea Swimmy" pitchFamily="2" charset="0"/>
              </a:rPr>
              <a:t>O</a:t>
            </a:r>
            <a:r>
              <a:rPr lang="en-US" sz="6000" b="1" dirty="0" smtClean="0">
                <a:solidFill>
                  <a:srgbClr val="E626CF"/>
                </a:solidFill>
                <a:latin typeface="Pea Swimmy" pitchFamily="2" charset="0"/>
              </a:rPr>
              <a:t>S</a:t>
            </a:r>
            <a:r>
              <a:rPr lang="en-US" sz="6000" b="1" dirty="0" smtClean="0">
                <a:solidFill>
                  <a:srgbClr val="FFFF00"/>
                </a:solidFill>
                <a:latin typeface="Pea Swimmy" pitchFamily="2" charset="0"/>
              </a:rPr>
              <a:t>H </a:t>
            </a:r>
            <a:r>
              <a:rPr lang="en-US" sz="6000" b="1" dirty="0">
                <a:solidFill>
                  <a:srgbClr val="0070C0"/>
                </a:solidFill>
                <a:latin typeface="Pea Swimmy" pitchFamily="2" charset="0"/>
              </a:rPr>
              <a:t>B</a:t>
            </a:r>
            <a:r>
              <a:rPr lang="en-US" sz="6000" b="1" dirty="0">
                <a:solidFill>
                  <a:srgbClr val="76F282"/>
                </a:solidFill>
                <a:latin typeface="Pea Swimmy" pitchFamily="2" charset="0"/>
              </a:rPr>
              <a:t>A</a:t>
            </a:r>
            <a:r>
              <a:rPr lang="en-US" sz="6000" b="1" dirty="0">
                <a:solidFill>
                  <a:srgbClr val="7030A0"/>
                </a:solidFill>
                <a:latin typeface="Pea Swimmy" pitchFamily="2" charset="0"/>
              </a:rPr>
              <a:t>L</a:t>
            </a:r>
            <a:r>
              <a:rPr lang="en-US" sz="6000" b="1" dirty="0">
                <a:solidFill>
                  <a:srgbClr val="E626CF"/>
                </a:solidFill>
                <a:latin typeface="Pea Swimmy" pitchFamily="2" charset="0"/>
              </a:rPr>
              <a:t>L</a:t>
            </a:r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3505200" y="3048000"/>
            <a:ext cx="203993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50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Game!</a:t>
            </a:r>
          </a:p>
        </p:txBody>
      </p:sp>
      <p:sp>
        <p:nvSpPr>
          <p:cNvPr id="14340" name="Oval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886200" y="4343400"/>
            <a:ext cx="1600200" cy="15240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000" b="1" dirty="0">
                <a:latin typeface="Impact" pitchFamily="34" charset="0"/>
              </a:rPr>
              <a:t>Play!</a:t>
            </a:r>
          </a:p>
        </p:txBody>
      </p:sp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7010400" y="152400"/>
            <a:ext cx="1922463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50 POINTS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390900" y="43434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0" y="4848761"/>
            <a:ext cx="548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096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24000"/>
            <a:ext cx="9144000" cy="165780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6858000" y="152400"/>
            <a:ext cx="211772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100 POINTS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371850" y="4499908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866900" y="4833819"/>
            <a:ext cx="548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A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6858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52600"/>
            <a:ext cx="9144000" cy="175763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6858000" y="152400"/>
            <a:ext cx="211772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100 POINTS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492500" y="450215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4803576"/>
            <a:ext cx="548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14400"/>
            <a:ext cx="9144000" cy="309753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6858000" y="152400"/>
            <a:ext cx="211772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100 POINTS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492500" y="450215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4803576"/>
            <a:ext cx="548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Rick Ross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675" y="695325"/>
            <a:ext cx="8763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/>
              <a:t>Name </a:t>
            </a:r>
            <a:r>
              <a:rPr lang="en-US" sz="4500" b="1" dirty="0"/>
              <a:t>that Celebrity</a:t>
            </a:r>
            <a:r>
              <a:rPr lang="en-US" sz="4500" b="1" dirty="0" smtClean="0"/>
              <a:t>.</a:t>
            </a:r>
            <a:endParaRPr lang="en-US" sz="45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1600200"/>
            <a:ext cx="3225799" cy="283180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6858000" y="152400"/>
            <a:ext cx="211772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100 POINTS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352800" y="48006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638300" y="4845784"/>
            <a:ext cx="5867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A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7620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524000"/>
            <a:ext cx="9144000" cy="136683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6858000" y="152400"/>
            <a:ext cx="211772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100 POINTS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390900" y="45720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0" y="5056257"/>
            <a:ext cx="6096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6096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05000"/>
            <a:ext cx="9144000" cy="161296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6858000" y="152400"/>
            <a:ext cx="211772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100 POINTS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492500" y="450215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4803576"/>
            <a:ext cx="548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Kristen Bell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838200"/>
            <a:ext cx="8839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/>
              <a:t>Name that Celebrity</a:t>
            </a:r>
            <a:r>
              <a:rPr lang="en-US" sz="4500" b="1" dirty="0" smtClean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1676400"/>
            <a:ext cx="5321300" cy="285829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6858000" y="152400"/>
            <a:ext cx="211772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250 POINTS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492500" y="450215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4803576"/>
            <a:ext cx="548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Dave </a:t>
            </a:r>
            <a:r>
              <a:rPr lang="en-US" sz="4000" b="1" dirty="0" err="1" smtClean="0">
                <a:solidFill>
                  <a:schemeClr val="tx1"/>
                </a:solidFill>
              </a:rPr>
              <a:t>Grohl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9911" y="838200"/>
            <a:ext cx="572188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dirty="0" smtClean="0"/>
              <a:t>Name </a:t>
            </a:r>
            <a:r>
              <a:rPr lang="en-US" sz="4500" b="1" dirty="0"/>
              <a:t>that Celebrity</a:t>
            </a:r>
            <a:r>
              <a:rPr lang="en-US" sz="4500" b="1" dirty="0" smtClean="0"/>
              <a:t>.</a:t>
            </a:r>
            <a:endParaRPr lang="en-US" sz="3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1752600"/>
            <a:ext cx="4025900" cy="271845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6858000" y="152400"/>
            <a:ext cx="211772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250 POINTS</a:t>
            </a:r>
          </a:p>
        </p:txBody>
      </p:sp>
      <p:sp>
        <p:nvSpPr>
          <p:cNvPr id="8" name="Explosion 1 7"/>
          <p:cNvSpPr/>
          <p:nvPr/>
        </p:nvSpPr>
        <p:spPr>
          <a:xfrm>
            <a:off x="3421061" y="45085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54161" y="4992756"/>
            <a:ext cx="6096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599" y="657225"/>
            <a:ext cx="8747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8800"/>
            <a:ext cx="9144000" cy="187416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6858000" y="152400"/>
            <a:ext cx="211772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250 POINTS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505200" y="53340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5489376"/>
            <a:ext cx="548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Steve </a:t>
            </a:r>
            <a:r>
              <a:rPr lang="en-US" sz="4000" b="1" dirty="0" err="1" smtClean="0">
                <a:solidFill>
                  <a:schemeClr val="tx1"/>
                </a:solidFill>
              </a:rPr>
              <a:t>Carell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2847" y="685800"/>
            <a:ext cx="572188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dirty="0" smtClean="0"/>
              <a:t>Name </a:t>
            </a:r>
            <a:r>
              <a:rPr lang="en-US" sz="4500" b="1" dirty="0"/>
              <a:t>that Celebrity</a:t>
            </a:r>
            <a:r>
              <a:rPr lang="en-US" sz="4500" b="1" dirty="0" smtClean="0"/>
              <a:t>.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1828800"/>
            <a:ext cx="4711416" cy="29591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877300" cy="658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Oval 33">
            <a:hlinkClick r:id="rId6" action="ppaction://hlinksldjump"/>
          </p:cNvPr>
          <p:cNvSpPr/>
          <p:nvPr/>
        </p:nvSpPr>
        <p:spPr>
          <a:xfrm>
            <a:off x="2286000" y="152400"/>
            <a:ext cx="1524000" cy="1600200"/>
          </a:xfrm>
          <a:prstGeom prst="ellipse">
            <a:avLst/>
          </a:prstGeom>
          <a:solidFill>
            <a:srgbClr val="76F2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41" name="Oval 40">
            <a:hlinkClick r:id="rId7" action="ppaction://hlinksldjump"/>
          </p:cNvPr>
          <p:cNvSpPr/>
          <p:nvPr/>
        </p:nvSpPr>
        <p:spPr>
          <a:xfrm>
            <a:off x="4114800" y="0"/>
            <a:ext cx="2286000" cy="2286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43" name="Oval 42">
            <a:hlinkClick r:id="rId8" action="ppaction://hlinksldjump"/>
          </p:cNvPr>
          <p:cNvSpPr/>
          <p:nvPr/>
        </p:nvSpPr>
        <p:spPr>
          <a:xfrm>
            <a:off x="152400" y="4419600"/>
            <a:ext cx="2362200" cy="2286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45" name="Oval 44">
            <a:hlinkClick r:id="rId9" action="ppaction://hlinksldjump"/>
          </p:cNvPr>
          <p:cNvSpPr/>
          <p:nvPr/>
        </p:nvSpPr>
        <p:spPr>
          <a:xfrm>
            <a:off x="533400" y="2133600"/>
            <a:ext cx="1600200" cy="1676400"/>
          </a:xfrm>
          <a:prstGeom prst="ellipse">
            <a:avLst/>
          </a:prstGeom>
          <a:solidFill>
            <a:srgbClr val="76F2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46" name="Oval 45">
            <a:hlinkClick r:id="rId10" action="ppaction://hlinksldjump"/>
          </p:cNvPr>
          <p:cNvSpPr/>
          <p:nvPr/>
        </p:nvSpPr>
        <p:spPr>
          <a:xfrm>
            <a:off x="4572000" y="1905000"/>
            <a:ext cx="1600200" cy="1524000"/>
          </a:xfrm>
          <a:prstGeom prst="ellipse">
            <a:avLst/>
          </a:prstGeom>
          <a:solidFill>
            <a:srgbClr val="76F2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48" name="Oval 47">
            <a:hlinkClick r:id="rId11" action="ppaction://hlinksldjump"/>
          </p:cNvPr>
          <p:cNvSpPr/>
          <p:nvPr/>
        </p:nvSpPr>
        <p:spPr>
          <a:xfrm>
            <a:off x="5257800" y="5105400"/>
            <a:ext cx="1600200" cy="1600200"/>
          </a:xfrm>
          <a:prstGeom prst="ellipse">
            <a:avLst/>
          </a:prstGeom>
          <a:solidFill>
            <a:srgbClr val="76F2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57" name="Oval 56">
            <a:hlinkClick r:id="rId12" action="ppaction://hlinksldjump"/>
          </p:cNvPr>
          <p:cNvSpPr/>
          <p:nvPr/>
        </p:nvSpPr>
        <p:spPr>
          <a:xfrm>
            <a:off x="6019800" y="228600"/>
            <a:ext cx="685800" cy="685800"/>
          </a:xfrm>
          <a:prstGeom prst="ellipse">
            <a:avLst/>
          </a:prstGeom>
          <a:solidFill>
            <a:srgbClr val="F49EE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500</a:t>
            </a:r>
          </a:p>
        </p:txBody>
      </p:sp>
      <p:sp>
        <p:nvSpPr>
          <p:cNvPr id="64" name="Oval 63">
            <a:hlinkClick r:id="rId13" action="ppaction://hlinksldjump"/>
          </p:cNvPr>
          <p:cNvSpPr/>
          <p:nvPr/>
        </p:nvSpPr>
        <p:spPr>
          <a:xfrm>
            <a:off x="6553200" y="1981200"/>
            <a:ext cx="685800" cy="685800"/>
          </a:xfrm>
          <a:prstGeom prst="ellipse">
            <a:avLst/>
          </a:prstGeom>
          <a:solidFill>
            <a:srgbClr val="F49EE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500</a:t>
            </a:r>
          </a:p>
        </p:txBody>
      </p:sp>
      <p:sp>
        <p:nvSpPr>
          <p:cNvPr id="78" name="Oval 77">
            <a:hlinkClick r:id="rId14" action="ppaction://hlinksldjump"/>
          </p:cNvPr>
          <p:cNvSpPr/>
          <p:nvPr/>
        </p:nvSpPr>
        <p:spPr>
          <a:xfrm>
            <a:off x="6019800" y="19812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1000</a:t>
            </a:r>
          </a:p>
        </p:txBody>
      </p:sp>
      <p:sp>
        <p:nvSpPr>
          <p:cNvPr id="81" name="Oval 80">
            <a:hlinkClick r:id="rId15" action="ppaction://hlinksldjump"/>
          </p:cNvPr>
          <p:cNvSpPr/>
          <p:nvPr/>
        </p:nvSpPr>
        <p:spPr>
          <a:xfrm>
            <a:off x="6019800" y="990600"/>
            <a:ext cx="990600" cy="990600"/>
          </a:xfrm>
          <a:prstGeom prst="ellipse">
            <a:avLst/>
          </a:prstGeom>
          <a:solidFill>
            <a:srgbClr val="BE8B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250</a:t>
            </a:r>
          </a:p>
        </p:txBody>
      </p:sp>
      <p:sp>
        <p:nvSpPr>
          <p:cNvPr id="82" name="Oval 81">
            <a:hlinkClick r:id="rId16" action="ppaction://hlinksldjump"/>
          </p:cNvPr>
          <p:cNvSpPr/>
          <p:nvPr/>
        </p:nvSpPr>
        <p:spPr>
          <a:xfrm>
            <a:off x="4191000" y="3276600"/>
            <a:ext cx="990600" cy="990600"/>
          </a:xfrm>
          <a:prstGeom prst="ellipse">
            <a:avLst/>
          </a:prstGeom>
          <a:solidFill>
            <a:srgbClr val="BE8B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250</a:t>
            </a:r>
          </a:p>
        </p:txBody>
      </p:sp>
      <p:sp>
        <p:nvSpPr>
          <p:cNvPr id="85" name="Oval 84">
            <a:hlinkClick r:id="rId17" action="ppaction://hlinksldjump"/>
          </p:cNvPr>
          <p:cNvSpPr/>
          <p:nvPr/>
        </p:nvSpPr>
        <p:spPr>
          <a:xfrm>
            <a:off x="304800" y="3733800"/>
            <a:ext cx="1066800" cy="990600"/>
          </a:xfrm>
          <a:prstGeom prst="ellipse">
            <a:avLst/>
          </a:prstGeom>
          <a:solidFill>
            <a:srgbClr val="BE8B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250</a:t>
            </a:r>
          </a:p>
        </p:txBody>
      </p:sp>
      <p:sp>
        <p:nvSpPr>
          <p:cNvPr id="86" name="Oval 85">
            <a:hlinkClick r:id="rId18" action="ppaction://hlinksldjump"/>
          </p:cNvPr>
          <p:cNvSpPr/>
          <p:nvPr/>
        </p:nvSpPr>
        <p:spPr>
          <a:xfrm>
            <a:off x="2133600" y="5715000"/>
            <a:ext cx="1066800" cy="990600"/>
          </a:xfrm>
          <a:prstGeom prst="ellipse">
            <a:avLst/>
          </a:prstGeom>
          <a:solidFill>
            <a:srgbClr val="BE8B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250</a:t>
            </a:r>
          </a:p>
        </p:txBody>
      </p:sp>
      <p:sp>
        <p:nvSpPr>
          <p:cNvPr id="87" name="Oval 86">
            <a:hlinkClick r:id="rId19" action="ppaction://hlinksldjump"/>
          </p:cNvPr>
          <p:cNvSpPr/>
          <p:nvPr/>
        </p:nvSpPr>
        <p:spPr>
          <a:xfrm>
            <a:off x="3048000" y="4191000"/>
            <a:ext cx="2438400" cy="23622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88" name="Oval 87">
            <a:hlinkClick r:id="rId20" action="ppaction://hlinksldjump"/>
          </p:cNvPr>
          <p:cNvSpPr/>
          <p:nvPr/>
        </p:nvSpPr>
        <p:spPr>
          <a:xfrm>
            <a:off x="1905000" y="1752600"/>
            <a:ext cx="2362200" cy="2286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89" name="Oval 88">
            <a:hlinkClick r:id="rId21" action="ppaction://hlinksldjump"/>
          </p:cNvPr>
          <p:cNvSpPr/>
          <p:nvPr/>
        </p:nvSpPr>
        <p:spPr>
          <a:xfrm>
            <a:off x="152400" y="0"/>
            <a:ext cx="2209800" cy="22098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67" name="Oval 66">
            <a:hlinkClick r:id="rId22" action="ppaction://hlinksldjump"/>
          </p:cNvPr>
          <p:cNvSpPr/>
          <p:nvPr/>
        </p:nvSpPr>
        <p:spPr>
          <a:xfrm>
            <a:off x="1752600" y="18288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</a:rPr>
              <a:t>1000</a:t>
            </a:r>
          </a:p>
        </p:txBody>
      </p:sp>
      <p:sp>
        <p:nvSpPr>
          <p:cNvPr id="90" name="Oval 89">
            <a:hlinkClick r:id="rId23" action="ppaction://hlinksldjump"/>
          </p:cNvPr>
          <p:cNvSpPr/>
          <p:nvPr/>
        </p:nvSpPr>
        <p:spPr>
          <a:xfrm>
            <a:off x="6781800" y="4495800"/>
            <a:ext cx="2209800" cy="21336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91" name="Oval 90">
            <a:hlinkClick r:id="rId24" action="ppaction://hlinksldjump"/>
          </p:cNvPr>
          <p:cNvSpPr/>
          <p:nvPr/>
        </p:nvSpPr>
        <p:spPr>
          <a:xfrm>
            <a:off x="5257800" y="2590800"/>
            <a:ext cx="2286000" cy="22860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92" name="Oval 91">
            <a:hlinkClick r:id="rId25" action="ppaction://hlinksldjump"/>
          </p:cNvPr>
          <p:cNvSpPr/>
          <p:nvPr/>
        </p:nvSpPr>
        <p:spPr>
          <a:xfrm>
            <a:off x="6781800" y="0"/>
            <a:ext cx="2209800" cy="2362200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76" name="Oval 75">
            <a:hlinkClick r:id="rId26" action="ppaction://hlinksldjump"/>
          </p:cNvPr>
          <p:cNvSpPr/>
          <p:nvPr/>
        </p:nvSpPr>
        <p:spPr>
          <a:xfrm>
            <a:off x="4191000" y="28956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1000</a:t>
            </a:r>
          </a:p>
        </p:txBody>
      </p:sp>
      <p:sp>
        <p:nvSpPr>
          <p:cNvPr id="75" name="Oval 74">
            <a:hlinkClick r:id="rId27" action="ppaction://hlinksldjump"/>
          </p:cNvPr>
          <p:cNvSpPr/>
          <p:nvPr/>
        </p:nvSpPr>
        <p:spPr>
          <a:xfrm>
            <a:off x="5105400" y="60198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1000</a:t>
            </a:r>
          </a:p>
        </p:txBody>
      </p:sp>
      <p:sp>
        <p:nvSpPr>
          <p:cNvPr id="80" name="Oval 79">
            <a:hlinkClick r:id="rId28" action="ppaction://hlinksldjump"/>
          </p:cNvPr>
          <p:cNvSpPr/>
          <p:nvPr/>
        </p:nvSpPr>
        <p:spPr>
          <a:xfrm>
            <a:off x="6553200" y="47244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1000</a:t>
            </a:r>
          </a:p>
        </p:txBody>
      </p:sp>
      <p:sp>
        <p:nvSpPr>
          <p:cNvPr id="93" name="Oval 92">
            <a:hlinkClick r:id="rId29" action="ppaction://hlinksldjump"/>
          </p:cNvPr>
          <p:cNvSpPr/>
          <p:nvPr/>
        </p:nvSpPr>
        <p:spPr>
          <a:xfrm>
            <a:off x="3581400" y="152400"/>
            <a:ext cx="685800" cy="685800"/>
          </a:xfrm>
          <a:prstGeom prst="ellipse">
            <a:avLst/>
          </a:prstGeom>
          <a:solidFill>
            <a:srgbClr val="F49EE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500</a:t>
            </a:r>
          </a:p>
        </p:txBody>
      </p:sp>
      <p:sp>
        <p:nvSpPr>
          <p:cNvPr id="56" name="Oval 55">
            <a:hlinkClick r:id="rId30" action="ppaction://hlinksldjump"/>
          </p:cNvPr>
          <p:cNvSpPr/>
          <p:nvPr/>
        </p:nvSpPr>
        <p:spPr>
          <a:xfrm>
            <a:off x="3352800" y="1295400"/>
            <a:ext cx="1066800" cy="990600"/>
          </a:xfrm>
          <a:prstGeom prst="ellipse">
            <a:avLst/>
          </a:prstGeom>
          <a:solidFill>
            <a:srgbClr val="BE8B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250</a:t>
            </a:r>
          </a:p>
        </p:txBody>
      </p:sp>
      <p:sp>
        <p:nvSpPr>
          <p:cNvPr id="94" name="Oval 93">
            <a:hlinkClick r:id="rId31" action="ppaction://hlinksldjump"/>
          </p:cNvPr>
          <p:cNvSpPr/>
          <p:nvPr/>
        </p:nvSpPr>
        <p:spPr>
          <a:xfrm>
            <a:off x="3733800" y="9144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1000</a:t>
            </a:r>
          </a:p>
        </p:txBody>
      </p:sp>
      <p:sp>
        <p:nvSpPr>
          <p:cNvPr id="95" name="Oval 94">
            <a:hlinkClick r:id="rId32" action="ppaction://hlinksldjump"/>
          </p:cNvPr>
          <p:cNvSpPr/>
          <p:nvPr/>
        </p:nvSpPr>
        <p:spPr>
          <a:xfrm>
            <a:off x="228600" y="32766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1000</a:t>
            </a:r>
          </a:p>
        </p:txBody>
      </p:sp>
      <p:sp>
        <p:nvSpPr>
          <p:cNvPr id="63" name="Oval 62">
            <a:hlinkClick r:id="rId33" action="ppaction://hlinksldjump"/>
          </p:cNvPr>
          <p:cNvSpPr/>
          <p:nvPr/>
        </p:nvSpPr>
        <p:spPr>
          <a:xfrm>
            <a:off x="6705600" y="5943600"/>
            <a:ext cx="685800" cy="685800"/>
          </a:xfrm>
          <a:prstGeom prst="ellipse">
            <a:avLst/>
          </a:prstGeom>
          <a:solidFill>
            <a:srgbClr val="F49EE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500</a:t>
            </a:r>
          </a:p>
        </p:txBody>
      </p:sp>
      <p:sp>
        <p:nvSpPr>
          <p:cNvPr id="62" name="Oval 61">
            <a:hlinkClick r:id="rId34" action="ppaction://hlinksldjump"/>
          </p:cNvPr>
          <p:cNvSpPr/>
          <p:nvPr/>
        </p:nvSpPr>
        <p:spPr>
          <a:xfrm>
            <a:off x="4953000" y="4114800"/>
            <a:ext cx="685800" cy="685800"/>
          </a:xfrm>
          <a:prstGeom prst="ellipse">
            <a:avLst/>
          </a:prstGeom>
          <a:solidFill>
            <a:srgbClr val="F49EE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500</a:t>
            </a:r>
          </a:p>
        </p:txBody>
      </p:sp>
      <p:sp>
        <p:nvSpPr>
          <p:cNvPr id="47" name="Oval 46">
            <a:hlinkClick r:id="rId35" action="ppaction://hlinksldjump"/>
          </p:cNvPr>
          <p:cNvSpPr/>
          <p:nvPr/>
        </p:nvSpPr>
        <p:spPr>
          <a:xfrm>
            <a:off x="152400" y="1905000"/>
            <a:ext cx="685800" cy="685800"/>
          </a:xfrm>
          <a:prstGeom prst="ellipse">
            <a:avLst/>
          </a:prstGeom>
          <a:solidFill>
            <a:srgbClr val="F49EE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500</a:t>
            </a:r>
          </a:p>
        </p:txBody>
      </p:sp>
      <p:sp>
        <p:nvSpPr>
          <p:cNvPr id="59" name="Oval 58">
            <a:hlinkClick r:id="rId36" action="ppaction://hlinksldjump"/>
          </p:cNvPr>
          <p:cNvSpPr/>
          <p:nvPr/>
        </p:nvSpPr>
        <p:spPr>
          <a:xfrm>
            <a:off x="2057400" y="1219200"/>
            <a:ext cx="685800" cy="685800"/>
          </a:xfrm>
          <a:prstGeom prst="ellipse">
            <a:avLst/>
          </a:prstGeom>
          <a:solidFill>
            <a:srgbClr val="F49EE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500</a:t>
            </a:r>
          </a:p>
        </p:txBody>
      </p:sp>
      <p:sp>
        <p:nvSpPr>
          <p:cNvPr id="83" name="Oval 82">
            <a:hlinkClick r:id="rId37" action="ppaction://hlinksldjump"/>
          </p:cNvPr>
          <p:cNvSpPr/>
          <p:nvPr/>
        </p:nvSpPr>
        <p:spPr>
          <a:xfrm>
            <a:off x="5410200" y="4572000"/>
            <a:ext cx="1066800" cy="990600"/>
          </a:xfrm>
          <a:prstGeom prst="ellipse">
            <a:avLst/>
          </a:prstGeom>
          <a:solidFill>
            <a:srgbClr val="BE8B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250</a:t>
            </a:r>
          </a:p>
        </p:txBody>
      </p:sp>
      <p:sp>
        <p:nvSpPr>
          <p:cNvPr id="51" name="Oval 50">
            <a:hlinkClick r:id="rId38" action="ppaction://hlinksldjump"/>
          </p:cNvPr>
          <p:cNvSpPr/>
          <p:nvPr/>
        </p:nvSpPr>
        <p:spPr>
          <a:xfrm>
            <a:off x="6858000" y="1524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1000</a:t>
            </a:r>
          </a:p>
        </p:txBody>
      </p:sp>
      <p:sp>
        <p:nvSpPr>
          <p:cNvPr id="61" name="Oval 60">
            <a:hlinkClick r:id="rId39" action="ppaction://hlinksldjump"/>
          </p:cNvPr>
          <p:cNvSpPr/>
          <p:nvPr/>
        </p:nvSpPr>
        <p:spPr>
          <a:xfrm>
            <a:off x="3505200" y="3657600"/>
            <a:ext cx="685800" cy="685800"/>
          </a:xfrm>
          <a:prstGeom prst="ellipse">
            <a:avLst/>
          </a:prstGeom>
          <a:solidFill>
            <a:srgbClr val="F49EE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500</a:t>
            </a:r>
          </a:p>
        </p:txBody>
      </p:sp>
      <p:sp>
        <p:nvSpPr>
          <p:cNvPr id="58" name="Oval 57">
            <a:hlinkClick r:id="rId40" action="ppaction://hlinksldjump"/>
          </p:cNvPr>
          <p:cNvSpPr/>
          <p:nvPr/>
        </p:nvSpPr>
        <p:spPr>
          <a:xfrm>
            <a:off x="4114800" y="2133600"/>
            <a:ext cx="685800" cy="685800"/>
          </a:xfrm>
          <a:prstGeom prst="ellipse">
            <a:avLst/>
          </a:prstGeom>
          <a:solidFill>
            <a:srgbClr val="F49EE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500</a:t>
            </a:r>
          </a:p>
        </p:txBody>
      </p:sp>
      <p:sp>
        <p:nvSpPr>
          <p:cNvPr id="77" name="Oval 76">
            <a:hlinkClick r:id="rId41" action="ppaction://hlinksldjump"/>
          </p:cNvPr>
          <p:cNvSpPr/>
          <p:nvPr/>
        </p:nvSpPr>
        <p:spPr>
          <a:xfrm>
            <a:off x="8686800" y="14478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1000</a:t>
            </a:r>
          </a:p>
        </p:txBody>
      </p:sp>
      <p:sp>
        <p:nvSpPr>
          <p:cNvPr id="50" name="Oval 49">
            <a:hlinkClick r:id="rId42" action="ppaction://hlinksldjump"/>
          </p:cNvPr>
          <p:cNvSpPr/>
          <p:nvPr/>
        </p:nvSpPr>
        <p:spPr>
          <a:xfrm>
            <a:off x="7086600" y="2286000"/>
            <a:ext cx="1524000" cy="1600200"/>
          </a:xfrm>
          <a:prstGeom prst="ellipse">
            <a:avLst/>
          </a:prstGeom>
          <a:solidFill>
            <a:srgbClr val="76F2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84" name="Oval 83">
            <a:hlinkClick r:id="rId43" action="ppaction://hlinksldjump"/>
          </p:cNvPr>
          <p:cNvSpPr/>
          <p:nvPr/>
        </p:nvSpPr>
        <p:spPr>
          <a:xfrm>
            <a:off x="7696200" y="3581400"/>
            <a:ext cx="1066800" cy="990600"/>
          </a:xfrm>
          <a:prstGeom prst="ellipse">
            <a:avLst/>
          </a:prstGeom>
          <a:solidFill>
            <a:srgbClr val="BE8B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250</a:t>
            </a:r>
          </a:p>
        </p:txBody>
      </p:sp>
      <p:sp>
        <p:nvSpPr>
          <p:cNvPr id="72" name="Oval 71">
            <a:hlinkClick r:id="rId44" action="ppaction://hlinksldjump"/>
          </p:cNvPr>
          <p:cNvSpPr/>
          <p:nvPr/>
        </p:nvSpPr>
        <p:spPr>
          <a:xfrm>
            <a:off x="7010400" y="4114800"/>
            <a:ext cx="685800" cy="685800"/>
          </a:xfrm>
          <a:prstGeom prst="ellipse">
            <a:avLst/>
          </a:prstGeom>
          <a:solidFill>
            <a:srgbClr val="F49EE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500</a:t>
            </a:r>
          </a:p>
        </p:txBody>
      </p:sp>
      <p:sp>
        <p:nvSpPr>
          <p:cNvPr id="79" name="Oval 78">
            <a:hlinkClick r:id="rId45" action="ppaction://hlinksldjump"/>
          </p:cNvPr>
          <p:cNvSpPr/>
          <p:nvPr/>
        </p:nvSpPr>
        <p:spPr>
          <a:xfrm>
            <a:off x="8458200" y="32004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1000</a:t>
            </a:r>
          </a:p>
        </p:txBody>
      </p:sp>
      <p:sp>
        <p:nvSpPr>
          <p:cNvPr id="36" name="Oval 35">
            <a:hlinkClick r:id="rId46" action="ppaction://hlinksldjump"/>
          </p:cNvPr>
          <p:cNvSpPr/>
          <p:nvPr/>
        </p:nvSpPr>
        <p:spPr>
          <a:xfrm>
            <a:off x="8305800" y="2057400"/>
            <a:ext cx="685800" cy="685800"/>
          </a:xfrm>
          <a:prstGeom prst="ellipse">
            <a:avLst/>
          </a:prstGeom>
          <a:solidFill>
            <a:srgbClr val="F49EE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500</a:t>
            </a:r>
          </a:p>
        </p:txBody>
      </p:sp>
      <p:sp>
        <p:nvSpPr>
          <p:cNvPr id="49" name="Oval 48">
            <a:hlinkClick r:id="rId47" action="ppaction://hlinksldjump"/>
          </p:cNvPr>
          <p:cNvSpPr/>
          <p:nvPr/>
        </p:nvSpPr>
        <p:spPr>
          <a:xfrm>
            <a:off x="1981200" y="3657600"/>
            <a:ext cx="1447800" cy="1447800"/>
          </a:xfrm>
          <a:prstGeom prst="ellipse">
            <a:avLst/>
          </a:prstGeom>
          <a:solidFill>
            <a:srgbClr val="76F2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65" name="Oval 64">
            <a:hlinkClick r:id="rId48" action="ppaction://hlinksldjump"/>
          </p:cNvPr>
          <p:cNvSpPr/>
          <p:nvPr/>
        </p:nvSpPr>
        <p:spPr>
          <a:xfrm>
            <a:off x="2438400" y="5029200"/>
            <a:ext cx="685800" cy="685800"/>
          </a:xfrm>
          <a:prstGeom prst="ellipse">
            <a:avLst/>
          </a:prstGeom>
          <a:solidFill>
            <a:srgbClr val="F49EE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500</a:t>
            </a:r>
          </a:p>
        </p:txBody>
      </p:sp>
      <p:sp>
        <p:nvSpPr>
          <p:cNvPr id="74" name="Oval 73">
            <a:hlinkClick r:id="rId49" action="ppaction://hlinksldjump"/>
          </p:cNvPr>
          <p:cNvSpPr/>
          <p:nvPr/>
        </p:nvSpPr>
        <p:spPr>
          <a:xfrm>
            <a:off x="1828800" y="45720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US" sz="1100" b="1">
                <a:solidFill>
                  <a:schemeClr val="tx1"/>
                </a:solidFill>
              </a:rPr>
              <a:t>1000</a:t>
            </a:r>
          </a:p>
        </p:txBody>
      </p:sp>
      <p:sp>
        <p:nvSpPr>
          <p:cNvPr id="60" name="Oval 59">
            <a:hlinkClick r:id="rId50" action="ppaction://hlinksldjump"/>
          </p:cNvPr>
          <p:cNvSpPr/>
          <p:nvPr/>
        </p:nvSpPr>
        <p:spPr>
          <a:xfrm>
            <a:off x="1447800" y="3657600"/>
            <a:ext cx="685800" cy="685800"/>
          </a:xfrm>
          <a:prstGeom prst="ellipse">
            <a:avLst/>
          </a:prstGeom>
          <a:solidFill>
            <a:srgbClr val="F49EE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500</a:t>
            </a:r>
          </a:p>
        </p:txBody>
      </p:sp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3" grpId="0" animBg="1"/>
      <p:bldP spid="45" grpId="0" animBg="1"/>
      <p:bldP spid="46" grpId="0" animBg="1"/>
      <p:bldP spid="48" grpId="0" animBg="1"/>
      <p:bldP spid="57" grpId="0" animBg="1"/>
      <p:bldP spid="64" grpId="0" animBg="1"/>
      <p:bldP spid="78" grpId="0" animBg="1"/>
      <p:bldP spid="81" grpId="0" animBg="1"/>
      <p:bldP spid="82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67" grpId="0" animBg="1"/>
      <p:bldP spid="90" grpId="0" animBg="1"/>
      <p:bldP spid="91" grpId="0" animBg="1"/>
      <p:bldP spid="92" grpId="0" animBg="1"/>
      <p:bldP spid="76" grpId="0" animBg="1"/>
      <p:bldP spid="75" grpId="0" animBg="1"/>
      <p:bldP spid="80" grpId="0" animBg="1"/>
      <p:bldP spid="93" grpId="0" animBg="1"/>
      <p:bldP spid="56" grpId="0" animBg="1"/>
      <p:bldP spid="94" grpId="0" animBg="1"/>
      <p:bldP spid="95" grpId="0" animBg="1"/>
      <p:bldP spid="63" grpId="0" animBg="1"/>
      <p:bldP spid="62" grpId="0" animBg="1"/>
      <p:bldP spid="47" grpId="0" animBg="1"/>
      <p:bldP spid="59" grpId="0" animBg="1"/>
      <p:bldP spid="83" grpId="0" animBg="1"/>
      <p:bldP spid="51" grpId="0" animBg="1"/>
      <p:bldP spid="61" grpId="0" animBg="1"/>
      <p:bldP spid="58" grpId="0" animBg="1"/>
      <p:bldP spid="77" grpId="0" animBg="1"/>
      <p:bldP spid="50" grpId="0" animBg="1"/>
      <p:bldP spid="84" grpId="0" animBg="1"/>
      <p:bldP spid="72" grpId="0" animBg="1"/>
      <p:bldP spid="79" grpId="0" animBg="1"/>
      <p:bldP spid="36" grpId="0" animBg="1"/>
      <p:bldP spid="49" grpId="0" animBg="1"/>
      <p:bldP spid="65" grpId="0" animBg="1"/>
      <p:bldP spid="74" grpId="0" animBg="1"/>
      <p:bldP spid="6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6858000" y="152400"/>
            <a:ext cx="211772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250 POINTS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382961" y="47244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2209800" y="4800600"/>
            <a:ext cx="548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33400"/>
            <a:ext cx="91439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26667" y="55033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33600"/>
            <a:ext cx="9144000" cy="150828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6858000" y="152400"/>
            <a:ext cx="211772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250 POINTS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492500" y="450215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930400" y="4854714"/>
            <a:ext cx="548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24000"/>
            <a:ext cx="9144000" cy="257516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6858000" y="152400"/>
            <a:ext cx="211772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250 POINTS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382961" y="45466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2133600" y="4572000"/>
            <a:ext cx="548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399" y="676275"/>
            <a:ext cx="8823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861778" y="45578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71600"/>
            <a:ext cx="9144000" cy="293991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6858000" y="152400"/>
            <a:ext cx="211772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250 POINTS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657600" y="405765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4595157"/>
            <a:ext cx="548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399" y="695325"/>
            <a:ext cx="8823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52600"/>
            <a:ext cx="9144000" cy="197562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6858000" y="152400"/>
            <a:ext cx="211772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500 POINTS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511550" y="450215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4803577"/>
            <a:ext cx="548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676275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05000"/>
            <a:ext cx="9144000" cy="211105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6858000" y="152400"/>
            <a:ext cx="211772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500 POINTS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505200" y="50292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0" y="5181600"/>
            <a:ext cx="548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Walt Disney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914400"/>
            <a:ext cx="868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/>
              <a:t>Name </a:t>
            </a:r>
            <a:r>
              <a:rPr lang="en-US" sz="4500" b="1" dirty="0"/>
              <a:t>that Celebrity</a:t>
            </a:r>
            <a:r>
              <a:rPr lang="en-US" sz="4500" b="1" dirty="0" smtClean="0"/>
              <a:t>.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1752600"/>
            <a:ext cx="2743200" cy="316820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6858000" y="152400"/>
            <a:ext cx="211772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500 POINTS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492500" y="450215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4803577"/>
            <a:ext cx="548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E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714375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200" y="1981200"/>
            <a:ext cx="9144000" cy="103694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6858000" y="152400"/>
            <a:ext cx="211772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500 POINTS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505200" y="51816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0" y="5181600"/>
            <a:ext cx="548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Daniel Radcliffe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85800"/>
            <a:ext cx="868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/>
              <a:t>Name </a:t>
            </a:r>
            <a:r>
              <a:rPr lang="en-US" sz="4500" b="1" dirty="0"/>
              <a:t>that Celebrity</a:t>
            </a:r>
            <a:r>
              <a:rPr lang="en-US" sz="4500" b="1" dirty="0" smtClean="0"/>
              <a:t>.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1600200"/>
            <a:ext cx="4851400" cy="3327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6858000" y="152400"/>
            <a:ext cx="211772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500 POINTS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349206" y="478658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0" y="5057327"/>
            <a:ext cx="548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000" b="1" u="sng" dirty="0">
                <a:solidFill>
                  <a:schemeClr val="tx1"/>
                </a:solidFill>
              </a:rPr>
              <a:t> </a:t>
            </a:r>
            <a:r>
              <a:rPr lang="en-US" sz="4000" b="1" u="sng" dirty="0" smtClean="0">
                <a:solidFill>
                  <a:schemeClr val="tx1"/>
                </a:solidFill>
              </a:rPr>
              <a:t>B</a:t>
            </a:r>
            <a:endParaRPr lang="en-US" sz="4000" b="1" u="sng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412" y="676275"/>
            <a:ext cx="8617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05000"/>
            <a:ext cx="9144000" cy="166473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6858000" y="152400"/>
            <a:ext cx="211772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500 POINTS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505200" y="53340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5410200"/>
            <a:ext cx="548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Questlove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762000"/>
            <a:ext cx="868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/>
              <a:t>Name </a:t>
            </a:r>
            <a:r>
              <a:rPr lang="en-US" sz="3600" b="1" dirty="0"/>
              <a:t>that Celebrity</a:t>
            </a:r>
            <a:r>
              <a:rPr lang="en-US" sz="3600" b="1" dirty="0" smtClean="0"/>
              <a:t>.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1828800"/>
            <a:ext cx="3343036" cy="3200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7010400" y="152400"/>
            <a:ext cx="1922463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50 POINTS</a:t>
            </a:r>
          </a:p>
        </p:txBody>
      </p:sp>
      <p:sp>
        <p:nvSpPr>
          <p:cNvPr id="9" name="Explosion 1 8"/>
          <p:cNvSpPr/>
          <p:nvPr/>
        </p:nvSpPr>
        <p:spPr>
          <a:xfrm>
            <a:off x="3492500" y="450215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52600" y="4803576"/>
            <a:ext cx="548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E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7" y="1676400"/>
            <a:ext cx="9144000" cy="161761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45060" name="TextBox 5"/>
          <p:cNvSpPr txBox="1">
            <a:spLocks noChangeArrowheads="1"/>
          </p:cNvSpPr>
          <p:nvPr/>
        </p:nvSpPr>
        <p:spPr bwMode="auto">
          <a:xfrm>
            <a:off x="6858000" y="152400"/>
            <a:ext cx="211772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500 POINTS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492500" y="450215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4803576"/>
            <a:ext cx="548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941" y="686753"/>
            <a:ext cx="88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52600"/>
            <a:ext cx="9144000" cy="219242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6858000" y="152400"/>
            <a:ext cx="211772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500 POINTS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492500" y="450215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4803577"/>
            <a:ext cx="7772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00200"/>
            <a:ext cx="9144000" cy="148472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6858000" y="152400"/>
            <a:ext cx="211772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500 POINTS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505200" y="49530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2600" y="4803576"/>
            <a:ext cx="548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19400"/>
            <a:ext cx="9144000" cy="121119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6858000" y="152400"/>
            <a:ext cx="211772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500 POINTS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492500" y="450215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4803576"/>
            <a:ext cx="548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76275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95400"/>
            <a:ext cx="9144000" cy="134036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6858000" y="152400"/>
            <a:ext cx="211772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500 POINTS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492500" y="450215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4803576"/>
            <a:ext cx="548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1" y="714375"/>
            <a:ext cx="8823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71600"/>
            <a:ext cx="9144000" cy="270061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6858000" y="152400"/>
            <a:ext cx="211772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500 POINTS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505200" y="51054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0" y="5410200"/>
            <a:ext cx="548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22500"/>
            <a:ext cx="9144000" cy="241078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6858000" y="152400"/>
            <a:ext cx="2117725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500 POINTS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505200" y="52578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5257800"/>
            <a:ext cx="548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Amy </a:t>
            </a:r>
            <a:r>
              <a:rPr lang="en-US" sz="4000" b="1" dirty="0" err="1" smtClean="0">
                <a:solidFill>
                  <a:schemeClr val="tx1"/>
                </a:solidFill>
              </a:rPr>
              <a:t>Poehler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85800"/>
            <a:ext cx="88233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/>
              <a:t>Name </a:t>
            </a:r>
            <a:r>
              <a:rPr lang="en-US" sz="3600" b="1" dirty="0"/>
              <a:t>that Celebrity</a:t>
            </a:r>
            <a:r>
              <a:rPr lang="en-US" sz="3600" b="1" dirty="0" smtClean="0"/>
              <a:t>.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1676400"/>
            <a:ext cx="4524294" cy="3073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52227" name="TextBox 3"/>
          <p:cNvSpPr txBox="1">
            <a:spLocks noChangeArrowheads="1"/>
          </p:cNvSpPr>
          <p:nvPr/>
        </p:nvSpPr>
        <p:spPr bwMode="auto">
          <a:xfrm>
            <a:off x="6553200" y="152400"/>
            <a:ext cx="2312988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1000 POINTS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492500" y="450215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4452609"/>
            <a:ext cx="575620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714375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6933"/>
            <a:ext cx="5600700" cy="430971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53251" name="TextBox 3"/>
          <p:cNvSpPr txBox="1">
            <a:spLocks noChangeArrowheads="1"/>
          </p:cNvSpPr>
          <p:nvPr/>
        </p:nvSpPr>
        <p:spPr bwMode="auto">
          <a:xfrm>
            <a:off x="6553200" y="152400"/>
            <a:ext cx="2312988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1000 POINTS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492500" y="450215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4803576"/>
            <a:ext cx="548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D</a:t>
            </a:r>
            <a:endParaRPr lang="en-US" sz="4000" b="1" dirty="0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762" y="676275"/>
            <a:ext cx="8713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28900"/>
            <a:ext cx="9144000" cy="159774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6553200" y="152400"/>
            <a:ext cx="2312988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1000 POINTS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505200" y="51816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5413176"/>
            <a:ext cx="548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Jennifer Lawrence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85800"/>
            <a:ext cx="8713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Name </a:t>
            </a:r>
            <a:r>
              <a:rPr lang="en-US" sz="4000" b="1" dirty="0"/>
              <a:t>that Celebrity</a:t>
            </a:r>
            <a:r>
              <a:rPr lang="en-US" sz="4000" b="1" dirty="0" smtClean="0"/>
              <a:t>.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1600200"/>
            <a:ext cx="3454400" cy="31743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7010400" y="152400"/>
            <a:ext cx="1922463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50 POINTS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492500" y="450215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2600" y="4803576"/>
            <a:ext cx="548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62000"/>
            <a:ext cx="9144000" cy="363166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55299" name="TextBox 3"/>
          <p:cNvSpPr txBox="1">
            <a:spLocks noChangeArrowheads="1"/>
          </p:cNvSpPr>
          <p:nvPr/>
        </p:nvSpPr>
        <p:spPr bwMode="auto">
          <a:xfrm>
            <a:off x="6553200" y="152400"/>
            <a:ext cx="2312988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Tahoma" pitchFamily="34" charset="0"/>
                <a:cs typeface="Tahoma" pitchFamily="34" charset="0"/>
              </a:rPr>
              <a:t>1000 POINTS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576944" y="447675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ANSWER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4572000"/>
            <a:ext cx="548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650" y="676275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7" y="990600"/>
            <a:ext cx="8978900" cy="3378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56323" name="TextBox 3"/>
          <p:cNvSpPr txBox="1">
            <a:spLocks noChangeArrowheads="1"/>
          </p:cNvSpPr>
          <p:nvPr/>
        </p:nvSpPr>
        <p:spPr bwMode="auto">
          <a:xfrm>
            <a:off x="6553200" y="152400"/>
            <a:ext cx="2312988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1000 POINTS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3492500" y="450215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52600" y="4803576"/>
            <a:ext cx="548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512" y="714375"/>
            <a:ext cx="8713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8800"/>
            <a:ext cx="9144000" cy="168795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6553200" y="152400"/>
            <a:ext cx="2312988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1000 POINTS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3492500" y="450215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52600" y="4803576"/>
            <a:ext cx="548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685264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52600"/>
            <a:ext cx="9144000" cy="215608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58371" name="TextBox 3"/>
          <p:cNvSpPr txBox="1">
            <a:spLocks noChangeArrowheads="1"/>
          </p:cNvSpPr>
          <p:nvPr/>
        </p:nvSpPr>
        <p:spPr bwMode="auto">
          <a:xfrm>
            <a:off x="6553200" y="152400"/>
            <a:ext cx="2312988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1000 POINTS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3505200" y="51816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52600" y="5641776"/>
            <a:ext cx="548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Taylor Swift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685800"/>
            <a:ext cx="87137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/>
              <a:t>Name </a:t>
            </a:r>
            <a:r>
              <a:rPr lang="en-US" sz="3600" b="1" dirty="0"/>
              <a:t>that Celebrity</a:t>
            </a:r>
            <a:r>
              <a:rPr lang="en-US" sz="3600" b="1" dirty="0" smtClean="0"/>
              <a:t>.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1524000"/>
            <a:ext cx="3797300" cy="37095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59395" name="TextBox 3"/>
          <p:cNvSpPr txBox="1">
            <a:spLocks noChangeArrowheads="1"/>
          </p:cNvSpPr>
          <p:nvPr/>
        </p:nvSpPr>
        <p:spPr bwMode="auto">
          <a:xfrm>
            <a:off x="6553200" y="152400"/>
            <a:ext cx="2312988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1000 POINTS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3492500" y="450215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19200" y="4803576"/>
            <a:ext cx="65532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95400"/>
            <a:ext cx="9144000" cy="257110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60419" name="TextBox 3"/>
          <p:cNvSpPr txBox="1">
            <a:spLocks noChangeArrowheads="1"/>
          </p:cNvSpPr>
          <p:nvPr/>
        </p:nvSpPr>
        <p:spPr bwMode="auto">
          <a:xfrm>
            <a:off x="6553200" y="152400"/>
            <a:ext cx="2312988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1000 POINTS</a:t>
            </a:r>
          </a:p>
        </p:txBody>
      </p:sp>
      <p:sp>
        <p:nvSpPr>
          <p:cNvPr id="22" name="Explosion 1 21"/>
          <p:cNvSpPr/>
          <p:nvPr/>
        </p:nvSpPr>
        <p:spPr>
          <a:xfrm>
            <a:off x="3505200" y="54102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52600" y="5410200"/>
            <a:ext cx="548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Jon Stewart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" y="762000"/>
            <a:ext cx="863758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/>
              <a:t>Name that Celebrity.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1828800"/>
            <a:ext cx="4292600" cy="305081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61443" name="TextBox 3"/>
          <p:cNvSpPr txBox="1">
            <a:spLocks noChangeArrowheads="1"/>
          </p:cNvSpPr>
          <p:nvPr/>
        </p:nvSpPr>
        <p:spPr bwMode="auto">
          <a:xfrm>
            <a:off x="6553200" y="152400"/>
            <a:ext cx="2312988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1000 POINTS</a:t>
            </a:r>
          </a:p>
        </p:txBody>
      </p:sp>
      <p:sp>
        <p:nvSpPr>
          <p:cNvPr id="19" name="Explosion 1 18"/>
          <p:cNvSpPr/>
          <p:nvPr/>
        </p:nvSpPr>
        <p:spPr>
          <a:xfrm>
            <a:off x="3492500" y="450215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7735" y="4834354"/>
            <a:ext cx="871146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B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143000"/>
            <a:ext cx="8655756" cy="265131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62467" name="TextBox 3"/>
          <p:cNvSpPr txBox="1">
            <a:spLocks noChangeArrowheads="1"/>
          </p:cNvSpPr>
          <p:nvPr/>
        </p:nvSpPr>
        <p:spPr bwMode="auto">
          <a:xfrm>
            <a:off x="6553200" y="152400"/>
            <a:ext cx="2312988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1000 POINTS</a:t>
            </a:r>
          </a:p>
        </p:txBody>
      </p:sp>
      <p:sp>
        <p:nvSpPr>
          <p:cNvPr id="19" name="Explosion 1 18"/>
          <p:cNvSpPr/>
          <p:nvPr/>
        </p:nvSpPr>
        <p:spPr>
          <a:xfrm>
            <a:off x="3505200" y="50292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28800" y="5260776"/>
            <a:ext cx="548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B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680332"/>
            <a:ext cx="6172200" cy="426244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457200"/>
            <a:ext cx="7696200" cy="6019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" dirty="0" smtClean="0"/>
          </a:p>
          <a:p>
            <a:pPr algn="ctr"/>
            <a:endParaRPr lang="en-US" sz="200" dirty="0" smtClean="0"/>
          </a:p>
          <a:p>
            <a:pPr algn="ctr"/>
            <a:endParaRPr lang="en-US" sz="200" dirty="0" smtClean="0"/>
          </a:p>
          <a:p>
            <a:pPr algn="ctr"/>
            <a:endParaRPr lang="en-US" sz="200" dirty="0" smtClean="0"/>
          </a:p>
          <a:p>
            <a:pPr algn="ctr"/>
            <a:endParaRPr lang="en-US" sz="200" dirty="0" smtClean="0"/>
          </a:p>
          <a:p>
            <a:pPr algn="ctr"/>
            <a:endParaRPr lang="en-US" sz="200" dirty="0" smtClean="0"/>
          </a:p>
          <a:p>
            <a:pPr algn="ctr"/>
            <a:endParaRPr lang="en-US" sz="200" dirty="0" smtClean="0"/>
          </a:p>
          <a:p>
            <a:pPr algn="ctr"/>
            <a:endParaRPr lang="en-US" sz="200" dirty="0" smtClean="0"/>
          </a:p>
          <a:p>
            <a:pPr algn="ctr"/>
            <a:endParaRPr lang="en-US" sz="2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838200"/>
            <a:ext cx="665919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Pea Swimmy" pitchFamily="2" charset="0"/>
              </a:rPr>
              <a:t>Thank you for </a:t>
            </a:r>
            <a:br>
              <a:rPr lang="en-US" sz="3000" b="1" dirty="0" smtClean="0">
                <a:latin typeface="Pea Swimmy" pitchFamily="2" charset="0"/>
              </a:rPr>
            </a:br>
            <a:endParaRPr lang="en-US" sz="200" b="1" dirty="0" smtClean="0">
              <a:latin typeface="Pea Swimmy" pitchFamily="2" charset="0"/>
            </a:endParaRPr>
          </a:p>
          <a:p>
            <a:pPr algn="ctr"/>
            <a:endParaRPr lang="en-US" sz="200" b="1" dirty="0" smtClean="0">
              <a:latin typeface="Pea Swimmy" pitchFamily="2" charset="0"/>
            </a:endParaRPr>
          </a:p>
          <a:p>
            <a:pPr algn="ctr"/>
            <a:endParaRPr lang="en-US" sz="200" b="1" dirty="0" smtClean="0">
              <a:latin typeface="Pea Swimmy" pitchFamily="2" charset="0"/>
            </a:endParaRPr>
          </a:p>
          <a:p>
            <a:pPr algn="ctr"/>
            <a:r>
              <a:rPr lang="en-US" sz="3000" b="1" dirty="0" smtClean="0">
                <a:latin typeface="Pea Swimmy" pitchFamily="2" charset="0"/>
              </a:rPr>
              <a:t>purchasing this game!</a:t>
            </a:r>
          </a:p>
          <a:p>
            <a:pPr algn="ctr"/>
            <a:endParaRPr lang="en-US" sz="3000" b="1" dirty="0" smtClean="0">
              <a:latin typeface="Pea Swimmy" pitchFamily="2" charset="0"/>
            </a:endParaRPr>
          </a:p>
          <a:p>
            <a:pPr algn="ctr"/>
            <a:r>
              <a:rPr lang="en-US" sz="2000" b="1" dirty="0" smtClean="0">
                <a:latin typeface="+mj-lt"/>
              </a:rPr>
              <a:t>Please stop back at my store and</a:t>
            </a:r>
            <a:br>
              <a:rPr lang="en-US" sz="2000" b="1" dirty="0" smtClean="0">
                <a:latin typeface="+mj-lt"/>
              </a:rPr>
            </a:br>
            <a:r>
              <a:rPr lang="en-US" sz="2000" b="1" dirty="0" smtClean="0">
                <a:latin typeface="+mj-lt"/>
              </a:rPr>
              <a:t> let me know how it went!</a:t>
            </a:r>
          </a:p>
          <a:p>
            <a:pPr algn="ctr"/>
            <a:r>
              <a:rPr lang="en-US" sz="2000" b="1" dirty="0" smtClean="0">
                <a:latin typeface="+mj-lt"/>
                <a:hlinkClick r:id="rId2"/>
              </a:rPr>
              <a:t>http://www.teacherspayteachers.com/Store/Gina-Wilson</a:t>
            </a:r>
            <a:endParaRPr lang="en-US" sz="2000" b="1" dirty="0" smtClean="0">
              <a:latin typeface="+mj-lt"/>
            </a:endParaRPr>
          </a:p>
          <a:p>
            <a:pPr algn="ctr"/>
            <a:endParaRPr lang="en-US" sz="2000" b="1" dirty="0" smtClean="0">
              <a:latin typeface="+mj-lt"/>
            </a:endParaRPr>
          </a:p>
          <a:p>
            <a:pPr algn="ctr"/>
            <a:r>
              <a:rPr lang="en-US" sz="2000" b="1" dirty="0" smtClean="0">
                <a:latin typeface="+mj-lt"/>
              </a:rPr>
              <a:t>For help with editing, email me at</a:t>
            </a:r>
          </a:p>
          <a:p>
            <a:pPr algn="ctr"/>
            <a:r>
              <a:rPr lang="en-US" sz="2000" b="1" dirty="0" smtClean="0">
                <a:latin typeface="+mj-lt"/>
                <a:hlinkClick r:id="rId3"/>
              </a:rPr>
              <a:t>allthingsalgebra@gmail.com</a:t>
            </a:r>
            <a:endParaRPr lang="en-US" sz="2000" b="1" dirty="0" smtClean="0">
              <a:latin typeface="+mj-lt"/>
            </a:endParaRPr>
          </a:p>
          <a:p>
            <a:pPr algn="ctr"/>
            <a:endParaRPr lang="en-US" sz="2000" b="1" dirty="0" smtClean="0">
              <a:latin typeface="+mj-lt"/>
            </a:endParaRPr>
          </a:p>
          <a:p>
            <a:pPr algn="ctr"/>
            <a:r>
              <a:rPr lang="en-US" sz="1500" b="1" dirty="0" smtClean="0"/>
              <a:t>If you wish to share this product with your team or colleagues, </a:t>
            </a:r>
            <a:br>
              <a:rPr lang="en-US" sz="1500" b="1" dirty="0" smtClean="0"/>
            </a:br>
            <a:r>
              <a:rPr lang="en-US" sz="1500" b="1" dirty="0" smtClean="0"/>
              <a:t>you may purchase additional licenses at a discounted rate. </a:t>
            </a:r>
            <a:br>
              <a:rPr lang="en-US" sz="1500" b="1" dirty="0" smtClean="0"/>
            </a:br>
            <a:r>
              <a:rPr lang="en-US" sz="1500" b="1" dirty="0" smtClean="0"/>
              <a:t> Just return to your “My Purchases” page to purchase at the new price.</a:t>
            </a:r>
          </a:p>
          <a:p>
            <a:pPr algn="ctr"/>
            <a:endParaRPr lang="en-US" sz="1200" b="1" i="1" dirty="0" smtClean="0"/>
          </a:p>
          <a:p>
            <a:pPr algn="ctr"/>
            <a:r>
              <a:rPr lang="en-US" sz="1200" b="1" i="1" dirty="0" smtClean="0"/>
              <a:t>Products by Gina Wilson may be used by the purchaser for their classroom use only.  </a:t>
            </a:r>
          </a:p>
          <a:p>
            <a:pPr algn="ctr"/>
            <a:r>
              <a:rPr lang="en-US" sz="1200" b="1" i="1" dirty="0" smtClean="0"/>
              <a:t>All rights reserved.  No part of this publication may be reproduced, distributed, or </a:t>
            </a:r>
            <a:br>
              <a:rPr lang="en-US" sz="1200" b="1" i="1" dirty="0" smtClean="0"/>
            </a:br>
            <a:r>
              <a:rPr lang="en-US" sz="1200" b="1" i="1" dirty="0" smtClean="0"/>
              <a:t>transmitted without the written permission of the author.</a:t>
            </a:r>
          </a:p>
          <a:p>
            <a:pPr algn="ctr"/>
            <a:endParaRPr lang="en-US" sz="1500" b="1" dirty="0" smtClean="0"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7010400" y="152400"/>
            <a:ext cx="1922463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50 POINTS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5943600" y="38862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600" y="4120753"/>
            <a:ext cx="548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689" y="1676400"/>
            <a:ext cx="9144000" cy="145570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7010400" y="152400"/>
            <a:ext cx="1922463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50 POINTS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5628481" y="3671619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7000" y="3979396"/>
            <a:ext cx="6477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67" y="1143000"/>
            <a:ext cx="9144000" cy="150470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7010400" y="152400"/>
            <a:ext cx="1922463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50 POINTS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429000" y="48006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4803577"/>
            <a:ext cx="8763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05222" y="52211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838200"/>
            <a:ext cx="7010400" cy="356533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7010400" y="152400"/>
            <a:ext cx="1922463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50 POINTS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492500" y="450215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4803577"/>
            <a:ext cx="548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8382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81200"/>
            <a:ext cx="9144000" cy="159488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7772400" y="5867400"/>
            <a:ext cx="1066800" cy="60960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BACK</a:t>
            </a:r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7010400" y="152400"/>
            <a:ext cx="1922463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  <a:cs typeface="Tahoma" pitchFamily="34" charset="0"/>
              </a:rPr>
              <a:t>50 POINTS</a:t>
            </a:r>
          </a:p>
        </p:txBody>
      </p:sp>
      <p:sp>
        <p:nvSpPr>
          <p:cNvPr id="7" name="Explosion 1 6"/>
          <p:cNvSpPr/>
          <p:nvPr/>
        </p:nvSpPr>
        <p:spPr>
          <a:xfrm>
            <a:off x="3429000" y="5181600"/>
            <a:ext cx="2362200" cy="838200"/>
          </a:xfrm>
          <a:prstGeom prst="irregularSeal1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ANSWER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5400" y="5181600"/>
            <a:ext cx="6477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8382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67000"/>
            <a:ext cx="9144000" cy="111432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337</Words>
  <Application>Microsoft Macintosh PowerPoint</Application>
  <PresentationFormat>On-screen Show (4:3)</PresentationFormat>
  <Paragraphs>263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Gina Wilson</dc:creator>
  <cp:lastModifiedBy>Anthony Embry</cp:lastModifiedBy>
  <cp:revision>211</cp:revision>
  <cp:lastPrinted>2016-03-07T21:13:02Z</cp:lastPrinted>
  <dcterms:created xsi:type="dcterms:W3CDTF">2009-09-19T10:56:54Z</dcterms:created>
  <dcterms:modified xsi:type="dcterms:W3CDTF">2016-10-04T15:03:08Z</dcterms:modified>
</cp:coreProperties>
</file>