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>
        <p:scale>
          <a:sx n="88" d="100"/>
          <a:sy n="88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March 22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nd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-26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Reading- compare &amp; contrast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Writing-opinion writing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Math-measurement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Language-commas in a series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Spelling and math test Friday.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endParaRPr lang="en-US" sz="1100" b="1" dirty="0">
              <a:latin typeface="Century Gothic" panose="020B0502020202020204" pitchFamily="34" charset="0"/>
            </a:endParaRP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97742" y="6353036"/>
            <a:ext cx="272348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joy	    frosty	coin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south	    wife	chose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shake	   window	join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clay	    grow	branch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tray	    brave	long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many 	    enough	buy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answer   ocean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90500" y="8651932"/>
            <a:ext cx="5283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April 2</a:t>
            </a:r>
            <a:r>
              <a:rPr lang="en-US" sz="1300" b="1" baseline="30000" dirty="0">
                <a:latin typeface="Century Gothic" panose="020B0502020202020204" pitchFamily="34" charset="0"/>
              </a:rPr>
              <a:t>nd</a:t>
            </a:r>
            <a:r>
              <a:rPr lang="en-US" sz="1300" b="1" dirty="0">
                <a:latin typeface="Century Gothic" panose="020B0502020202020204" pitchFamily="34" charset="0"/>
              </a:rPr>
              <a:t>- Good Friday Holiday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April 5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 Easter Holiday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Monday-Computer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Tuesday-Library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Wednesday-Music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Thursday-PE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18450" y="259733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75" y="-112346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2937725" y="4461023"/>
            <a:ext cx="2863113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compare-</a:t>
            </a:r>
            <a:r>
              <a:rPr lang="en-US" sz="1400" dirty="0"/>
              <a:t>how things are the same, or similar, or what they have in common</a:t>
            </a:r>
          </a:p>
          <a:p>
            <a:r>
              <a:rPr lang="en-US" sz="1400" u="sng" dirty="0"/>
              <a:t>contrast</a:t>
            </a:r>
            <a:r>
              <a:rPr lang="en-US" sz="1400" dirty="0"/>
              <a:t>-how things are different from one another</a:t>
            </a:r>
          </a:p>
          <a:p>
            <a:r>
              <a:rPr lang="en-US" sz="1400" u="sng" dirty="0"/>
              <a:t>central message- </a:t>
            </a:r>
            <a:r>
              <a:rPr lang="en-US" sz="1400" dirty="0"/>
              <a:t>the lesson, or moral, that the author wants the reader to learn</a:t>
            </a:r>
          </a:p>
          <a:p>
            <a:r>
              <a:rPr lang="en-US" sz="1400" u="sng" dirty="0"/>
              <a:t>similarity</a:t>
            </a:r>
            <a:r>
              <a:rPr lang="en-US" sz="1400" dirty="0"/>
              <a:t>-being alike in some way or ways</a:t>
            </a:r>
          </a:p>
          <a:p>
            <a:r>
              <a:rPr lang="en-US" sz="1400" u="sng" dirty="0"/>
              <a:t>difference</a:t>
            </a:r>
            <a:r>
              <a:rPr lang="en-US" sz="1400" dirty="0"/>
              <a:t>-the way that two or more things are not alike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151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63</cp:revision>
  <cp:lastPrinted>2021-01-14T16:00:27Z</cp:lastPrinted>
  <dcterms:created xsi:type="dcterms:W3CDTF">2019-05-20T18:34:58Z</dcterms:created>
  <dcterms:modified xsi:type="dcterms:W3CDTF">2021-03-22T12:51:26Z</dcterms:modified>
</cp:coreProperties>
</file>