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125" d="100"/>
          <a:sy n="125" d="100"/>
        </p:scale>
        <p:origin x="4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38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94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8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4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4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0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9F64D4-79CD-4A98-997D-3FA244E5EB9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FB1993-755E-4E9F-80BB-7D2B31218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6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7088267" cy="1524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FBLA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FUTURE BUSINESS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LEADERS OF AMERICA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AutoShape 2" descr="Sorry, the image can't be displayed right now."/>
          <p:cNvSpPr>
            <a:spLocks noChangeAspect="1" noChangeArrowheads="1"/>
          </p:cNvSpPr>
          <p:nvPr/>
        </p:nvSpPr>
        <p:spPr bwMode="auto">
          <a:xfrm>
            <a:off x="155574" y="-144463"/>
            <a:ext cx="1825625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655" y="660930"/>
            <a:ext cx="2352082" cy="1323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6245" y="740312"/>
            <a:ext cx="2395653" cy="1207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1240" y="663846"/>
            <a:ext cx="2404124" cy="1352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2566" y="705722"/>
            <a:ext cx="2428460" cy="1366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1081" y="718426"/>
            <a:ext cx="2457810" cy="1382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1" y="2743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Josh </a:t>
            </a:r>
            <a:r>
              <a:rPr lang="en-US" dirty="0" err="1" smtClean="0"/>
              <a:t>Harbold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President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9909" y="2743200"/>
            <a:ext cx="1318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Ciara</a:t>
            </a:r>
          </a:p>
          <a:p>
            <a:r>
              <a:rPr lang="en-US" dirty="0" smtClean="0"/>
              <a:t>Booker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8" y="2743200"/>
            <a:ext cx="152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Ambreonna</a:t>
            </a:r>
            <a:r>
              <a:rPr lang="en-US" sz="1600" dirty="0" smtClean="0"/>
              <a:t> </a:t>
            </a:r>
            <a:r>
              <a:rPr lang="en-US" sz="1600" dirty="0" err="1" smtClean="0"/>
              <a:t>Bussell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VP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3791" y="2743200"/>
            <a:ext cx="1366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Lauren</a:t>
            </a:r>
          </a:p>
          <a:p>
            <a:r>
              <a:rPr lang="en-US" dirty="0" smtClean="0"/>
              <a:t>Knox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Secretary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7467600" y="4686474"/>
            <a:ext cx="122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Lily </a:t>
            </a:r>
          </a:p>
          <a:p>
            <a:r>
              <a:rPr lang="en-US" dirty="0" smtClean="0"/>
              <a:t>Colley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Treasurer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8727" y="2904783"/>
            <a:ext cx="220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Dejanique</a:t>
            </a:r>
            <a:endParaRPr lang="en-US" sz="1600" dirty="0" smtClean="0"/>
          </a:p>
          <a:p>
            <a:r>
              <a:rPr lang="en-US" sz="1600" dirty="0" err="1" smtClean="0"/>
              <a:t>Woodfolk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Parliamentarian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6796" y="4686474"/>
            <a:ext cx="198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Makayla</a:t>
            </a:r>
          </a:p>
          <a:p>
            <a:r>
              <a:rPr lang="en-US" dirty="0" smtClean="0"/>
              <a:t>Harris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Historian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And More!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Community Service</a:t>
            </a:r>
          </a:p>
          <a:p>
            <a:r>
              <a:rPr lang="en-US" sz="3200" dirty="0">
                <a:solidFill>
                  <a:schemeClr val="tx1"/>
                </a:solidFill>
              </a:rPr>
              <a:t>Socials</a:t>
            </a:r>
          </a:p>
          <a:p>
            <a:r>
              <a:rPr lang="en-US" sz="3200" dirty="0">
                <a:solidFill>
                  <a:schemeClr val="tx1"/>
                </a:solidFill>
              </a:rPr>
              <a:t>Networking opportunities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73" y="3511333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" y="3539042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46782"/>
            <a:ext cx="1548585" cy="151447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How You Benefit?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Experience everything that FBLA does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Develop business and leadership </a:t>
            </a:r>
            <a:r>
              <a:rPr lang="en-US" sz="2400" dirty="0" smtClean="0">
                <a:solidFill>
                  <a:schemeClr val="tx1"/>
                </a:solidFill>
              </a:rPr>
              <a:t>skills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College and career ready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Meeting new friends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Competitive recognition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Looks amazing on your college </a:t>
            </a:r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Scholarships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121">
            <a:off x="7316174" y="2695737"/>
            <a:ext cx="1228725" cy="143827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1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Reminders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Dues:</a:t>
            </a:r>
          </a:p>
          <a:p>
            <a:pPr lvl="1">
              <a:buClr>
                <a:srgbClr val="FFC800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$ 20 for membership</a:t>
            </a:r>
          </a:p>
          <a:p>
            <a:pPr lvl="1">
              <a:buClr>
                <a:srgbClr val="FFC800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T</a:t>
            </a:r>
            <a:r>
              <a:rPr lang="en-US" sz="3600" dirty="0" smtClean="0">
                <a:solidFill>
                  <a:schemeClr val="tx1"/>
                </a:solidFill>
              </a:rPr>
              <a:t>urn into Mr. Harness with membership form- Room #203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marvin\Downloads\suit up for the challe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514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2" y="87230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is FBLA?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554867" cy="5486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FBLA stands for the Future Business Leaders of America.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FBLA </a:t>
            </a:r>
            <a:r>
              <a:rPr lang="en-US" sz="2800" dirty="0">
                <a:solidFill>
                  <a:schemeClr val="tx1"/>
                </a:solidFill>
              </a:rPr>
              <a:t>is a non-profit organization that prepares today’s students for success in </a:t>
            </a:r>
            <a:r>
              <a:rPr lang="en-US" sz="2800" dirty="0" smtClean="0">
                <a:solidFill>
                  <a:schemeClr val="tx1"/>
                </a:solidFill>
              </a:rPr>
              <a:t>their future careers.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2014-2015 </a:t>
            </a:r>
            <a:r>
              <a:rPr lang="en-US" sz="2800" dirty="0" smtClean="0">
                <a:solidFill>
                  <a:schemeClr val="bg1"/>
                </a:solidFill>
              </a:rPr>
              <a:t>FBLA</a:t>
            </a:r>
            <a:r>
              <a:rPr lang="en-US" sz="2800" dirty="0" smtClean="0">
                <a:solidFill>
                  <a:schemeClr val="tx1"/>
                </a:solidFill>
              </a:rPr>
              <a:t> THEME: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“</a:t>
            </a:r>
            <a:r>
              <a:rPr lang="en-US" sz="48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SUIT UP FOR THE CHALLENGE</a:t>
            </a:r>
            <a:r>
              <a:rPr lang="en-US" sz="4800" dirty="0" smtClean="0">
                <a:solidFill>
                  <a:schemeClr val="tx1"/>
                </a:solidFill>
              </a:rPr>
              <a:t>”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fbla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marvin\Downloads\suit up for the challe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5908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What we do!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6554867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>
                <a:solidFill>
                  <a:schemeClr val="tx1"/>
                </a:solidFill>
              </a:rPr>
              <a:t>Projects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Competitions: Regional, State, and Nationals</a:t>
            </a:r>
            <a:endParaRPr lang="en-US" sz="3900" b="1" dirty="0">
              <a:solidFill>
                <a:srgbClr val="FF0000"/>
              </a:solidFill>
            </a:endParaRPr>
          </a:p>
          <a:p>
            <a:r>
              <a:rPr lang="en-US" sz="3900" b="1" dirty="0">
                <a:solidFill>
                  <a:schemeClr val="tx1"/>
                </a:solidFill>
              </a:rPr>
              <a:t>Business Development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Conferences</a:t>
            </a:r>
          </a:p>
          <a:p>
            <a:r>
              <a:rPr lang="en-US" sz="3900" b="1" dirty="0">
                <a:solidFill>
                  <a:schemeClr val="tx1"/>
                </a:solidFill>
              </a:rPr>
              <a:t>Leadership </a:t>
            </a:r>
            <a:r>
              <a:rPr lang="en-US" sz="3900" b="1" dirty="0" smtClean="0">
                <a:solidFill>
                  <a:schemeClr val="tx1"/>
                </a:solidFill>
              </a:rPr>
              <a:t>Opportunities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Community Service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2286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7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Projects</a:t>
            </a:r>
            <a:endParaRPr lang="en-US" sz="44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FBLA provides many opportunities for recognition for both individuals and chapters: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Business Achievement Awards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Go Green Project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Community Service Projects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American Enterprise Day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4038600"/>
            <a:ext cx="253365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10225"/>
            <a:ext cx="4352925" cy="10477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Competitions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For the competitive spirit, FBLA gathers students from across the nation to compete in business-related competitions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Those who qualify at the state level will advance to the national level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47860"/>
            <a:ext cx="2755900" cy="2288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64" y="3886200"/>
            <a:ext cx="1875472" cy="281761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vin\Downloads\suit up for the challe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3703782"/>
            <a:ext cx="2413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Competitions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Over 50 different competitive events, including:</a:t>
            </a:r>
          </a:p>
          <a:p>
            <a:pPr lvl="1">
              <a:buClr>
                <a:srgbClr val="FFC800"/>
              </a:buClr>
            </a:pPr>
            <a:r>
              <a:rPr lang="en-US" sz="2000" dirty="0">
                <a:solidFill>
                  <a:schemeClr val="tx1"/>
                </a:solidFill>
              </a:rPr>
              <a:t>Business Math</a:t>
            </a:r>
          </a:p>
          <a:p>
            <a:pPr lvl="1">
              <a:buClr>
                <a:srgbClr val="FFC800"/>
              </a:buClr>
            </a:pPr>
            <a:r>
              <a:rPr lang="en-US" sz="2000" dirty="0">
                <a:solidFill>
                  <a:schemeClr val="tx1"/>
                </a:solidFill>
              </a:rPr>
              <a:t>Public Speaking</a:t>
            </a:r>
          </a:p>
          <a:p>
            <a:pPr lvl="1">
              <a:buClr>
                <a:srgbClr val="FFC800"/>
              </a:buClr>
            </a:pPr>
            <a:r>
              <a:rPr lang="en-US" sz="2000" dirty="0">
                <a:solidFill>
                  <a:schemeClr val="tx1"/>
                </a:solidFill>
              </a:rPr>
              <a:t>Computer Applications</a:t>
            </a:r>
          </a:p>
          <a:p>
            <a:pPr lvl="1">
              <a:buClr>
                <a:srgbClr val="FFC800"/>
              </a:buClr>
            </a:pPr>
            <a:r>
              <a:rPr lang="en-US" sz="2000" dirty="0">
                <a:solidFill>
                  <a:schemeClr val="tx1"/>
                </a:solidFill>
              </a:rPr>
              <a:t>Business Law</a:t>
            </a:r>
          </a:p>
          <a:p>
            <a:pPr lvl="1">
              <a:buClr>
                <a:srgbClr val="FFC800"/>
              </a:buClr>
            </a:pPr>
            <a:r>
              <a:rPr lang="en-US" sz="2000" dirty="0">
                <a:solidFill>
                  <a:schemeClr val="tx1"/>
                </a:solidFill>
              </a:rPr>
              <a:t>Sports Management</a:t>
            </a:r>
          </a:p>
          <a:p>
            <a:pPr lvl="1">
              <a:buClr>
                <a:srgbClr val="FFC8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Video </a:t>
            </a:r>
            <a:r>
              <a:rPr lang="en-US" sz="2000" dirty="0">
                <a:solidFill>
                  <a:schemeClr val="tx1"/>
                </a:solidFill>
              </a:rPr>
              <a:t>Game &amp; Simulation </a:t>
            </a:r>
            <a:r>
              <a:rPr lang="en-US" sz="2000" dirty="0" smtClean="0">
                <a:solidFill>
                  <a:schemeClr val="tx1"/>
                </a:solidFill>
              </a:rPr>
              <a:t>Development</a:t>
            </a:r>
          </a:p>
          <a:p>
            <a:pPr lvl="1">
              <a:buClr>
                <a:srgbClr val="FFC8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Health Care Administration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Business Development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FBLA gives members opportunities to develop business </a:t>
            </a:r>
            <a:r>
              <a:rPr lang="en-US" sz="2400" dirty="0" smtClean="0">
                <a:solidFill>
                  <a:schemeClr val="tx1"/>
                </a:solidFill>
              </a:rPr>
              <a:t>skills: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Clr>
                <a:srgbClr val="FFC8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Build a business portfolio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Clr>
                <a:srgbClr val="FFC800"/>
              </a:buClr>
            </a:pPr>
            <a:r>
              <a:rPr lang="en-US" sz="2400" dirty="0">
                <a:solidFill>
                  <a:schemeClr val="tx1"/>
                </a:solidFill>
              </a:rPr>
              <a:t>Business tours</a:t>
            </a:r>
          </a:p>
          <a:p>
            <a:pPr lvl="1">
              <a:buClr>
                <a:srgbClr val="FFC800"/>
              </a:buClr>
            </a:pPr>
            <a:r>
              <a:rPr lang="en-US" sz="2400" dirty="0">
                <a:solidFill>
                  <a:schemeClr val="tx1"/>
                </a:solidFill>
              </a:rPr>
              <a:t>Inspiring speakers</a:t>
            </a:r>
          </a:p>
          <a:p>
            <a:pPr lvl="1">
              <a:buClr>
                <a:srgbClr val="FFC800"/>
              </a:buClr>
            </a:pPr>
            <a:r>
              <a:rPr lang="en-US" sz="2400" dirty="0">
                <a:solidFill>
                  <a:schemeClr val="tx1"/>
                </a:solidFill>
              </a:rPr>
              <a:t>Partnership with businesses project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953000"/>
            <a:ext cx="2619375" cy="174307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Conferences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 Leadership Conference, Institute for Leaders, National Leadership Conference, and National Fall Leadership Conference: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Compete </a:t>
            </a:r>
            <a:r>
              <a:rPr lang="en-US" dirty="0">
                <a:solidFill>
                  <a:schemeClr val="tx1"/>
                </a:solidFill>
              </a:rPr>
              <a:t>and network with members across the nation</a:t>
            </a:r>
          </a:p>
          <a:p>
            <a:r>
              <a:rPr lang="en-US" dirty="0">
                <a:solidFill>
                  <a:schemeClr val="tx1"/>
                </a:solidFill>
              </a:rPr>
              <a:t>Attend workshops by business </a:t>
            </a:r>
            <a:r>
              <a:rPr lang="en-US" dirty="0" smtClean="0">
                <a:solidFill>
                  <a:schemeClr val="tx1"/>
                </a:solidFill>
              </a:rPr>
              <a:t>professionals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Compete in aggressive competitions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Tour and sight see in cities across the nation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vin\Downloads\suit up for the challe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667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95800"/>
            <a:ext cx="6859667" cy="1524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Leadership Opportunities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6554867" cy="3996270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rgbClr val="FFC800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Develop speaking, presenting, organizational, discussion, and networking </a:t>
            </a:r>
            <a:r>
              <a:rPr lang="en-US" sz="2000" dirty="0" smtClean="0">
                <a:solidFill>
                  <a:schemeClr val="tx1"/>
                </a:solidFill>
              </a:rPr>
              <a:t>skills</a:t>
            </a:r>
          </a:p>
          <a:p>
            <a:pPr marL="438912" lvl="1" indent="-320040">
              <a:spcBef>
                <a:spcPts val="0"/>
              </a:spcBef>
              <a:buClr>
                <a:srgbClr val="FFC800"/>
              </a:buClr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FFC8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Run for: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Local chapter </a:t>
            </a:r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fficer positions 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Regional officer positions 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State officer positions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ational </a:t>
            </a:r>
            <a:r>
              <a:rPr lang="en-US" sz="2000" dirty="0">
                <a:solidFill>
                  <a:schemeClr val="tx1"/>
                </a:solidFill>
              </a:rPr>
              <a:t>officer </a:t>
            </a:r>
            <a:r>
              <a:rPr lang="en-US" sz="2000" dirty="0" smtClean="0">
                <a:solidFill>
                  <a:schemeClr val="tx1"/>
                </a:solidFill>
              </a:rPr>
              <a:t>positions</a:t>
            </a:r>
          </a:p>
          <a:p>
            <a:pPr lvl="1">
              <a:buClr>
                <a:srgbClr val="FFC800"/>
              </a:buCl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4876800"/>
            <a:ext cx="2438400" cy="1828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54" y="304800"/>
            <a:ext cx="1676400" cy="13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2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876</TotalTime>
  <Words>321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Andalus</vt:lpstr>
      <vt:lpstr>Century Gothic</vt:lpstr>
      <vt:lpstr>Wingdings</vt:lpstr>
      <vt:lpstr>Wingdings 3</vt:lpstr>
      <vt:lpstr>Slice</vt:lpstr>
      <vt:lpstr>FBLA FUTURE BUSINESS LEADERS OF AMERICA</vt:lpstr>
      <vt:lpstr>What is FBLA?</vt:lpstr>
      <vt:lpstr>What we do!</vt:lpstr>
      <vt:lpstr>Projects</vt:lpstr>
      <vt:lpstr>Competitions</vt:lpstr>
      <vt:lpstr>Competitions</vt:lpstr>
      <vt:lpstr>Business Development</vt:lpstr>
      <vt:lpstr>Conferences</vt:lpstr>
      <vt:lpstr>Leadership Opportunities</vt:lpstr>
      <vt:lpstr>And More!</vt:lpstr>
      <vt:lpstr>How You Benefit?</vt:lpstr>
      <vt:lpstr>Reminders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BUSINESS LEADERS OF AMERICA</dc:title>
  <dc:creator>Collin</dc:creator>
  <cp:lastModifiedBy>Harness, Marvin</cp:lastModifiedBy>
  <cp:revision>27</cp:revision>
  <dcterms:created xsi:type="dcterms:W3CDTF">2012-07-22T04:01:48Z</dcterms:created>
  <dcterms:modified xsi:type="dcterms:W3CDTF">2015-09-02T21:38:01Z</dcterms:modified>
</cp:coreProperties>
</file>