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3" r:id="rId5"/>
  </p:sldIdLst>
  <p:sldSz cx="7772400" cy="100584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98C"/>
    <a:srgbClr val="77FB61"/>
    <a:srgbClr val="080DC8"/>
    <a:srgbClr val="0E007E"/>
    <a:srgbClr val="8E8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291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974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34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5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98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0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66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4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91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7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2AA12-9E4B-408C-AFDE-7A6EAB1884F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1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2AA12-9E4B-408C-AFDE-7A6EAB1884F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F64F0-79DE-42AF-8830-DFDAF9E5D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7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2" r="1183"/>
          <a:stretch/>
        </p:blipFill>
        <p:spPr>
          <a:xfrm>
            <a:off x="150222" y="58504"/>
            <a:ext cx="7518546" cy="99998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670192">
            <a:off x="3469023" y="242350"/>
            <a:ext cx="42574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bromello"/>
                <a:cs typeface="bromello"/>
              </a:rPr>
              <a:t>Mr. Pinckley</a:t>
            </a:r>
            <a:endParaRPr lang="en-US" sz="5400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6359" y="3095070"/>
            <a:ext cx="36355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entury Gothic" panose="020B0502020202020204" pitchFamily="34" charset="0"/>
              </a:rPr>
              <a:t>My name is </a:t>
            </a:r>
            <a:r>
              <a:rPr lang="en-US" sz="1600" dirty="0" smtClean="0">
                <a:latin typeface="Century Gothic" panose="020B0502020202020204" pitchFamily="34" charset="0"/>
              </a:rPr>
              <a:t>Jeff Pinckley and </a:t>
            </a:r>
            <a:r>
              <a:rPr lang="en-US" sz="1600" dirty="0">
                <a:latin typeface="Century Gothic" panose="020B0502020202020204" pitchFamily="34" charset="0"/>
              </a:rPr>
              <a:t>I grew up in </a:t>
            </a:r>
            <a:r>
              <a:rPr lang="en-US" sz="1600" dirty="0" smtClean="0">
                <a:latin typeface="Century Gothic" panose="020B0502020202020204" pitchFamily="34" charset="0"/>
              </a:rPr>
              <a:t>Lawrenceburg, TN.  I retired from the U.S. Air Force after a 25 year career before starting my teaching career.  </a:t>
            </a:r>
            <a:r>
              <a:rPr lang="en-US" sz="1600" dirty="0">
                <a:latin typeface="Century Gothic" panose="020B0502020202020204" pitchFamily="34" charset="0"/>
              </a:rPr>
              <a:t>I have been married to my </a:t>
            </a:r>
            <a:r>
              <a:rPr lang="en-US" sz="1600" dirty="0" smtClean="0">
                <a:latin typeface="Century Gothic" panose="020B0502020202020204" pitchFamily="34" charset="0"/>
              </a:rPr>
              <a:t>wife Tonya, </a:t>
            </a:r>
            <a:r>
              <a:rPr lang="en-US" sz="1600" dirty="0">
                <a:latin typeface="Century Gothic" panose="020B0502020202020204" pitchFamily="34" charset="0"/>
              </a:rPr>
              <a:t>who is also </a:t>
            </a:r>
            <a:r>
              <a:rPr lang="en-US" sz="1600" dirty="0" smtClean="0">
                <a:latin typeface="Century Gothic" panose="020B0502020202020204" pitchFamily="34" charset="0"/>
              </a:rPr>
              <a:t>an educator, </a:t>
            </a:r>
            <a:r>
              <a:rPr lang="en-US" sz="1600" dirty="0">
                <a:latin typeface="Century Gothic" panose="020B0502020202020204" pitchFamily="34" charset="0"/>
              </a:rPr>
              <a:t>for </a:t>
            </a:r>
            <a:r>
              <a:rPr lang="en-US" sz="1600" dirty="0" smtClean="0">
                <a:latin typeface="Century Gothic" panose="020B0502020202020204" pitchFamily="34" charset="0"/>
              </a:rPr>
              <a:t>18 years</a:t>
            </a:r>
            <a:r>
              <a:rPr lang="en-US" sz="1600" dirty="0">
                <a:latin typeface="Century Gothic" panose="020B0502020202020204" pitchFamily="34" charset="0"/>
              </a:rPr>
              <a:t>. We have </a:t>
            </a:r>
            <a:r>
              <a:rPr lang="en-US" sz="1600" dirty="0" smtClean="0">
                <a:latin typeface="Century Gothic" panose="020B0502020202020204" pitchFamily="34" charset="0"/>
              </a:rPr>
              <a:t>four wonderful children</a:t>
            </a:r>
            <a:r>
              <a:rPr lang="en-US" sz="1600" dirty="0">
                <a:latin typeface="Century Gothic" panose="020B0502020202020204" pitchFamily="34" charset="0"/>
              </a:rPr>
              <a:t>.  </a:t>
            </a:r>
            <a:r>
              <a:rPr lang="en-US" sz="1600" dirty="0" smtClean="0">
                <a:latin typeface="Century Gothic" panose="020B0502020202020204" pitchFamily="34" charset="0"/>
              </a:rPr>
              <a:t>Richard (36), James (33), Rebecca (30), and William (28).  </a:t>
            </a:r>
            <a:r>
              <a:rPr lang="en-US" sz="1600" dirty="0">
                <a:latin typeface="Century Gothic" panose="020B0502020202020204" pitchFamily="34" charset="0"/>
              </a:rPr>
              <a:t>This is my </a:t>
            </a:r>
            <a:r>
              <a:rPr lang="en-US" sz="1600" dirty="0" smtClean="0">
                <a:latin typeface="Century Gothic" panose="020B0502020202020204" pitchFamily="34" charset="0"/>
              </a:rPr>
              <a:t>3</a:t>
            </a:r>
            <a:r>
              <a:rPr lang="en-US" sz="1600" baseline="30000" dirty="0" smtClean="0">
                <a:latin typeface="Century Gothic" panose="020B0502020202020204" pitchFamily="34" charset="0"/>
              </a:rPr>
              <a:t>rd</a:t>
            </a:r>
            <a:r>
              <a:rPr lang="en-US" sz="1600" dirty="0" smtClean="0">
                <a:latin typeface="Century Gothic" panose="020B0502020202020204" pitchFamily="34" charset="0"/>
              </a:rPr>
              <a:t> year </a:t>
            </a:r>
            <a:r>
              <a:rPr lang="en-US" sz="1600" dirty="0">
                <a:latin typeface="Century Gothic" panose="020B0502020202020204" pitchFamily="34" charset="0"/>
              </a:rPr>
              <a:t>teaching and my </a:t>
            </a:r>
            <a:r>
              <a:rPr lang="en-US" sz="1600" dirty="0" smtClean="0">
                <a:latin typeface="Century Gothic" panose="020B0502020202020204" pitchFamily="34" charset="0"/>
              </a:rPr>
              <a:t>7</a:t>
            </a:r>
            <a:r>
              <a:rPr lang="en-US" sz="1600" baseline="30000" dirty="0" smtClean="0">
                <a:latin typeface="Century Gothic" panose="020B0502020202020204" pitchFamily="34" charset="0"/>
              </a:rPr>
              <a:t>th</a:t>
            </a:r>
            <a:r>
              <a:rPr lang="en-US" sz="1600" dirty="0" smtClean="0">
                <a:latin typeface="Century Gothic" panose="020B0502020202020204" pitchFamily="34" charset="0"/>
              </a:rPr>
              <a:t> year </a:t>
            </a:r>
            <a:r>
              <a:rPr lang="en-US" sz="1600" dirty="0">
                <a:latin typeface="Century Gothic" panose="020B0502020202020204" pitchFamily="34" charset="0"/>
              </a:rPr>
              <a:t>at Perry Middle.  #</a:t>
            </a:r>
            <a:r>
              <a:rPr lang="en-US" sz="1600" dirty="0" err="1">
                <a:latin typeface="Century Gothic" panose="020B0502020202020204" pitchFamily="34" charset="0"/>
              </a:rPr>
              <a:t>PantherProud</a:t>
            </a:r>
            <a:endParaRPr lang="en-US" sz="160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59493" y="3095070"/>
            <a:ext cx="3386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Jeffrey.Pinckley@hcbe.net</a:t>
            </a:r>
            <a:endParaRPr lang="en-US" dirty="0">
              <a:latin typeface="Century Gothic" panose="020B0502020202020204" pitchFamily="34" charset="0"/>
            </a:endParaRPr>
          </a:p>
          <a:p>
            <a:pPr algn="ctr"/>
            <a:r>
              <a:rPr lang="en-US" dirty="0">
                <a:latin typeface="Century Gothic" panose="020B0502020202020204" pitchFamily="34" charset="0"/>
              </a:rPr>
              <a:t>478-988-6285 </a:t>
            </a:r>
            <a:r>
              <a:rPr lang="en-US" dirty="0" err="1">
                <a:latin typeface="Century Gothic" panose="020B0502020202020204" pitchFamily="34" charset="0"/>
              </a:rPr>
              <a:t>ext</a:t>
            </a: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3004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793" y="6921357"/>
            <a:ext cx="37641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latin typeface="Century Gothic" panose="020B0502020202020204" pitchFamily="34" charset="0"/>
                <a:cs typeface="Calibri" panose="020F0502020204030204" pitchFamily="34" charset="0"/>
              </a:rPr>
              <a:t>Associates’s</a:t>
            </a:r>
            <a:r>
              <a:rPr lang="en-US" sz="1600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 Community </a:t>
            </a:r>
            <a:r>
              <a:rPr lang="en-US" sz="1600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College of the Air Force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Bachelor’s </a:t>
            </a:r>
            <a:r>
              <a:rPr lang="en-US" sz="1600" dirty="0">
                <a:latin typeface="Century Gothic" panose="020B0502020202020204" pitchFamily="34" charset="0"/>
                <a:cs typeface="Calibri" panose="020F0502020204030204" pitchFamily="34" charset="0"/>
              </a:rPr>
              <a:t>Middle Grades </a:t>
            </a:r>
            <a:r>
              <a:rPr lang="en-US" sz="1600" dirty="0" smtClean="0">
                <a:latin typeface="Century Gothic" panose="020B0502020202020204" pitchFamily="34" charset="0"/>
                <a:cs typeface="Calibri" panose="020F0502020204030204" pitchFamily="34" charset="0"/>
              </a:rPr>
              <a:t>Mercer University</a:t>
            </a:r>
            <a:endParaRPr lang="en-US" sz="1600" dirty="0"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588" y="6444304"/>
            <a:ext cx="31821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Amazon, </a:t>
            </a:r>
            <a:r>
              <a:rPr lang="en-US" dirty="0" err="1" smtClean="0">
                <a:latin typeface="Century Gothic" panose="020B0502020202020204" pitchFamily="34" charset="0"/>
              </a:rPr>
              <a:t>Barbaritos</a:t>
            </a:r>
            <a:r>
              <a:rPr lang="en-US" dirty="0" smtClean="0">
                <a:latin typeface="Century Gothic" panose="020B0502020202020204" pitchFamily="34" charset="0"/>
              </a:rPr>
              <a:t>, The Bike Store, Starbucks, </a:t>
            </a:r>
            <a:r>
              <a:rPr lang="en-US" dirty="0" err="1" smtClean="0">
                <a:latin typeface="Century Gothic" panose="020B0502020202020204" pitchFamily="34" charset="0"/>
              </a:rPr>
              <a:t>LongHorn</a:t>
            </a:r>
            <a:r>
              <a:rPr lang="en-US" dirty="0" smtClean="0">
                <a:latin typeface="Century Gothic" panose="020B0502020202020204" pitchFamily="34" charset="0"/>
              </a:rPr>
              <a:t> Steakhouse, bicycling, technology, my </a:t>
            </a:r>
            <a:r>
              <a:rPr lang="en-US" dirty="0">
                <a:latin typeface="Century Gothic" panose="020B0502020202020204" pitchFamily="34" charset="0"/>
              </a:rPr>
              <a:t>family, </a:t>
            </a:r>
            <a:r>
              <a:rPr lang="en-US" dirty="0" smtClean="0">
                <a:latin typeface="Century Gothic" panose="020B0502020202020204" pitchFamily="34" charset="0"/>
              </a:rPr>
              <a:t>outdoor adventures, mechanical </a:t>
            </a:r>
            <a:r>
              <a:rPr lang="en-US" dirty="0">
                <a:latin typeface="Century Gothic" panose="020B0502020202020204" pitchFamily="34" charset="0"/>
              </a:rPr>
              <a:t>pencils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269" y="8941278"/>
            <a:ext cx="71044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entury Gothic" panose="020B0502020202020204" pitchFamily="34" charset="0"/>
              </a:rPr>
              <a:t>Welcome to 8</a:t>
            </a:r>
            <a:r>
              <a:rPr lang="en-US" baseline="30000" dirty="0">
                <a:latin typeface="Century Gothic" panose="020B0502020202020204" pitchFamily="34" charset="0"/>
              </a:rPr>
              <a:t>th</a:t>
            </a:r>
            <a:r>
              <a:rPr lang="en-US" dirty="0">
                <a:latin typeface="Century Gothic" panose="020B0502020202020204" pitchFamily="34" charset="0"/>
              </a:rPr>
              <a:t> grade </a:t>
            </a:r>
            <a:r>
              <a:rPr lang="en-US" dirty="0" smtClean="0">
                <a:latin typeface="Century Gothic" panose="020B0502020202020204" pitchFamily="34" charset="0"/>
              </a:rPr>
              <a:t>Georgia History!  </a:t>
            </a:r>
            <a:r>
              <a:rPr lang="en-US" dirty="0">
                <a:latin typeface="Century Gothic" panose="020B0502020202020204" pitchFamily="34" charset="0"/>
              </a:rPr>
              <a:t>I am </a:t>
            </a:r>
            <a:r>
              <a:rPr lang="en-US" dirty="0" smtClean="0">
                <a:latin typeface="Century Gothic" panose="020B0502020202020204" pitchFamily="34" charset="0"/>
              </a:rPr>
              <a:t>excited about being your </a:t>
            </a:r>
            <a:r>
              <a:rPr lang="en-US" dirty="0">
                <a:latin typeface="Century Gothic" panose="020B0502020202020204" pitchFamily="34" charset="0"/>
              </a:rPr>
              <a:t>teacher and to be back in school learning together.  This year will be full of </a:t>
            </a:r>
            <a:r>
              <a:rPr lang="en-US" dirty="0" smtClean="0">
                <a:latin typeface="Century Gothic" panose="020B0502020202020204" pitchFamily="34" charset="0"/>
              </a:rPr>
              <a:t>MANY new discoveries. 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395BE8-5228-4459-8AEC-B52643D3316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6" r="21387" b="76"/>
          <a:stretch/>
        </p:blipFill>
        <p:spPr>
          <a:xfrm>
            <a:off x="5166691" y="4044040"/>
            <a:ext cx="1819325" cy="191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235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D4294798AE5C42847C9E03D152DF66" ma:contentTypeVersion="12" ma:contentTypeDescription="Create a new document." ma:contentTypeScope="" ma:versionID="68cd953f56020a9df23609351d28b9db">
  <xsd:schema xmlns:xsd="http://www.w3.org/2001/XMLSchema" xmlns:xs="http://www.w3.org/2001/XMLSchema" xmlns:p="http://schemas.microsoft.com/office/2006/metadata/properties" xmlns:ns3="a3fd00dd-81cb-414f-bbdc-0b3075186514" xmlns:ns4="2a933edc-7829-42c8-801f-3a72e65f7011" targetNamespace="http://schemas.microsoft.com/office/2006/metadata/properties" ma:root="true" ma:fieldsID="e32c01832e61e373fb4816a9dc601320" ns3:_="" ns4:_="">
    <xsd:import namespace="a3fd00dd-81cb-414f-bbdc-0b3075186514"/>
    <xsd:import namespace="2a933edc-7829-42c8-801f-3a72e65f701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d00dd-81cb-414f-bbdc-0b30751865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933edc-7829-42c8-801f-3a72e65f701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F7379D0-1D51-4AEE-834C-78B792B17F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fd00dd-81cb-414f-bbdc-0b3075186514"/>
    <ds:schemaRef ds:uri="2a933edc-7829-42c8-801f-3a72e65f70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62B1E1-8223-4CBC-96A7-CBDFAEAD0900}">
  <ds:schemaRefs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a3fd00dd-81cb-414f-bbdc-0b3075186514"/>
    <ds:schemaRef ds:uri="http://schemas.microsoft.com/office/infopath/2007/PartnerControls"/>
    <ds:schemaRef ds:uri="http://purl.org/dc/dcmitype/"/>
    <ds:schemaRef ds:uri="2a933edc-7829-42c8-801f-3a72e65f7011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5FB5627-08DC-4E90-9096-3B330CF27C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7264</TotalTime>
  <Words>168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bromello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Harris, Amanda M. (HW)</dc:creator>
  <cp:lastModifiedBy>Pinckley, Jeffrey</cp:lastModifiedBy>
  <cp:revision>30</cp:revision>
  <cp:lastPrinted>2021-07-29T17:08:56Z</cp:lastPrinted>
  <dcterms:created xsi:type="dcterms:W3CDTF">2017-11-04T23:41:07Z</dcterms:created>
  <dcterms:modified xsi:type="dcterms:W3CDTF">2021-07-29T17:10:06Z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0x0101001AD4294798AE5C42847C9E03D152DF66</vt:lpwstr>
  </property>
</Properties>
</file>