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62" r:id="rId3"/>
    <p:sldMasterId id="2147483670" r:id="rId4"/>
    <p:sldMasterId id="2147483684" r:id="rId5"/>
    <p:sldMasterId id="2147483692" r:id="rId6"/>
    <p:sldMasterId id="2147483727" r:id="rId7"/>
  </p:sldMasterIdLst>
  <p:notesMasterIdLst>
    <p:notesMasterId r:id="rId53"/>
  </p:notesMasterIdLst>
  <p:handoutMasterIdLst>
    <p:handoutMasterId r:id="rId54"/>
  </p:handoutMasterIdLst>
  <p:sldIdLst>
    <p:sldId id="402" r:id="rId8"/>
    <p:sldId id="403" r:id="rId9"/>
    <p:sldId id="283" r:id="rId10"/>
    <p:sldId id="284" r:id="rId11"/>
    <p:sldId id="285" r:id="rId12"/>
    <p:sldId id="286" r:id="rId13"/>
    <p:sldId id="287" r:id="rId14"/>
    <p:sldId id="288" r:id="rId15"/>
    <p:sldId id="289" r:id="rId16"/>
    <p:sldId id="290" r:id="rId17"/>
    <p:sldId id="291" r:id="rId18"/>
    <p:sldId id="292" r:id="rId19"/>
    <p:sldId id="293" r:id="rId20"/>
    <p:sldId id="405" r:id="rId21"/>
    <p:sldId id="296" r:id="rId22"/>
    <p:sldId id="297" r:id="rId23"/>
    <p:sldId id="298" r:id="rId24"/>
    <p:sldId id="299" r:id="rId25"/>
    <p:sldId id="300" r:id="rId26"/>
    <p:sldId id="301" r:id="rId27"/>
    <p:sldId id="302" r:id="rId28"/>
    <p:sldId id="303" r:id="rId29"/>
    <p:sldId id="304" r:id="rId30"/>
    <p:sldId id="305" r:id="rId31"/>
    <p:sldId id="308" r:id="rId32"/>
    <p:sldId id="399" r:id="rId33"/>
    <p:sldId id="310" r:id="rId34"/>
    <p:sldId id="311" r:id="rId35"/>
    <p:sldId id="312" r:id="rId36"/>
    <p:sldId id="313" r:id="rId37"/>
    <p:sldId id="314" r:id="rId38"/>
    <p:sldId id="315" r:id="rId39"/>
    <p:sldId id="376" r:id="rId40"/>
    <p:sldId id="377" r:id="rId41"/>
    <p:sldId id="388" r:id="rId42"/>
    <p:sldId id="389" r:id="rId43"/>
    <p:sldId id="390" r:id="rId44"/>
    <p:sldId id="391" r:id="rId45"/>
    <p:sldId id="392" r:id="rId46"/>
    <p:sldId id="393" r:id="rId47"/>
    <p:sldId id="394" r:id="rId48"/>
    <p:sldId id="395" r:id="rId49"/>
    <p:sldId id="396" r:id="rId50"/>
    <p:sldId id="397" r:id="rId51"/>
    <p:sldId id="398" r:id="rId52"/>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Content Slides" id="{10344E92-FB72-7A4E-A1C7-9901B78FE6D9}">
          <p14:sldIdLst>
            <p14:sldId id="402"/>
            <p14:sldId id="403"/>
            <p14:sldId id="283"/>
            <p14:sldId id="284"/>
            <p14:sldId id="285"/>
            <p14:sldId id="286"/>
            <p14:sldId id="287"/>
            <p14:sldId id="288"/>
            <p14:sldId id="289"/>
            <p14:sldId id="290"/>
            <p14:sldId id="291"/>
            <p14:sldId id="292"/>
            <p14:sldId id="293"/>
            <p14:sldId id="405"/>
            <p14:sldId id="296"/>
            <p14:sldId id="297"/>
            <p14:sldId id="298"/>
            <p14:sldId id="299"/>
            <p14:sldId id="300"/>
            <p14:sldId id="301"/>
            <p14:sldId id="302"/>
            <p14:sldId id="303"/>
            <p14:sldId id="304"/>
            <p14:sldId id="305"/>
            <p14:sldId id="308"/>
            <p14:sldId id="399"/>
            <p14:sldId id="310"/>
            <p14:sldId id="311"/>
            <p14:sldId id="312"/>
            <p14:sldId id="313"/>
            <p14:sldId id="314"/>
            <p14:sldId id="315"/>
            <p14:sldId id="376"/>
            <p14:sldId id="377"/>
            <p14:sldId id="388"/>
            <p14:sldId id="389"/>
            <p14:sldId id="390"/>
            <p14:sldId id="391"/>
            <p14:sldId id="392"/>
            <p14:sldId id="393"/>
            <p14:sldId id="394"/>
            <p14:sldId id="395"/>
            <p14:sldId id="396"/>
            <p14:sldId id="397"/>
            <p14:sldId id="398"/>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75771" autoAdjust="0"/>
  </p:normalViewPr>
  <p:slideViewPr>
    <p:cSldViewPr snapToGrid="0" snapToObjects="1">
      <p:cViewPr varScale="1">
        <p:scale>
          <a:sx n="88" d="100"/>
          <a:sy n="88" d="100"/>
        </p:scale>
        <p:origin x="-230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5773"/>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sz="quarter" idx="1"/>
          </p:nvPr>
        </p:nvSpPr>
        <p:spPr>
          <a:xfrm>
            <a:off x="3977531" y="0"/>
            <a:ext cx="3043979" cy="465773"/>
          </a:xfrm>
          <a:prstGeom prst="rect">
            <a:avLst/>
          </a:prstGeom>
        </p:spPr>
        <p:txBody>
          <a:bodyPr vert="horz" lIns="91577" tIns="45789" rIns="91577" bIns="45789" rtlCol="0"/>
          <a:lstStyle>
            <a:lvl1pPr algn="r">
              <a:defRPr sz="1200"/>
            </a:lvl1pPr>
          </a:lstStyle>
          <a:p>
            <a:fld id="{6535F08F-3A37-4023-B68F-C6C36C166F8E}" type="datetimeFigureOut">
              <a:rPr lang="en-US" smtClean="0"/>
              <a:pPr/>
              <a:t>8/13/2015</a:t>
            </a:fld>
            <a:endParaRPr lang="en-US"/>
          </a:p>
        </p:txBody>
      </p:sp>
      <p:sp>
        <p:nvSpPr>
          <p:cNvPr id="4" name="Footer Placeholder 3"/>
          <p:cNvSpPr>
            <a:spLocks noGrp="1"/>
          </p:cNvSpPr>
          <p:nvPr>
            <p:ph type="ftr" sz="quarter" idx="2"/>
          </p:nvPr>
        </p:nvSpPr>
        <p:spPr>
          <a:xfrm>
            <a:off x="1" y="8841738"/>
            <a:ext cx="3043979" cy="465773"/>
          </a:xfrm>
          <a:prstGeom prst="rect">
            <a:avLst/>
          </a:prstGeom>
        </p:spPr>
        <p:txBody>
          <a:bodyPr vert="horz" lIns="91577" tIns="45789" rIns="91577" bIns="45789" rtlCol="0" anchor="b"/>
          <a:lstStyle>
            <a:lvl1pPr algn="l">
              <a:defRPr sz="1200"/>
            </a:lvl1pPr>
          </a:lstStyle>
          <a:p>
            <a:endParaRPr lang="en-US"/>
          </a:p>
        </p:txBody>
      </p:sp>
      <p:sp>
        <p:nvSpPr>
          <p:cNvPr id="5" name="Slide Number Placeholder 4"/>
          <p:cNvSpPr>
            <a:spLocks noGrp="1"/>
          </p:cNvSpPr>
          <p:nvPr>
            <p:ph type="sldNum" sz="quarter" idx="3"/>
          </p:nvPr>
        </p:nvSpPr>
        <p:spPr>
          <a:xfrm>
            <a:off x="3977531" y="8841738"/>
            <a:ext cx="3043979" cy="465773"/>
          </a:xfrm>
          <a:prstGeom prst="rect">
            <a:avLst/>
          </a:prstGeom>
        </p:spPr>
        <p:txBody>
          <a:bodyPr vert="horz" lIns="91577" tIns="45789" rIns="91577" bIns="45789" rtlCol="0" anchor="b"/>
          <a:lstStyle>
            <a:lvl1pPr algn="r">
              <a:defRPr sz="1200"/>
            </a:lvl1pPr>
          </a:lstStyle>
          <a:p>
            <a:fld id="{85E0294D-FDD3-4B24-B18A-79B122DAEBA0}" type="slidenum">
              <a:rPr lang="en-US" smtClean="0"/>
              <a:pPr/>
              <a:t>‹#›</a:t>
            </a:fld>
            <a:endParaRPr lang="en-US"/>
          </a:p>
        </p:txBody>
      </p:sp>
    </p:spTree>
    <p:extLst>
      <p:ext uri="{BB962C8B-B14F-4D97-AF65-F5344CB8AC3E}">
        <p14:creationId xmlns:p14="http://schemas.microsoft.com/office/powerpoint/2010/main" xmlns="" val="3514849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17" tIns="46659" rIns="93317" bIns="46659" rtlCol="0"/>
          <a:lstStyle>
            <a:lvl1pPr algn="r">
              <a:defRPr sz="1200"/>
            </a:lvl1pPr>
          </a:lstStyle>
          <a:p>
            <a:fld id="{4D8EB638-9AD4-4D2C-9058-64880E404E2C}" type="datetimeFigureOut">
              <a:rPr lang="en-US" smtClean="0"/>
              <a:pPr/>
              <a:t>8/13/2015</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7" tIns="46659" rIns="93317" bIns="46659" rtlCol="0" anchor="b"/>
          <a:lstStyle>
            <a:lvl1pPr algn="r">
              <a:defRPr sz="1200"/>
            </a:lvl1pPr>
          </a:lstStyle>
          <a:p>
            <a:fld id="{15522C9A-648E-4981-9CCF-4D95BB0FBB85}" type="slidenum">
              <a:rPr lang="en-US" smtClean="0"/>
              <a:pPr/>
              <a:t>‹#›</a:t>
            </a:fld>
            <a:endParaRPr lang="en-US"/>
          </a:p>
        </p:txBody>
      </p:sp>
    </p:spTree>
    <p:extLst>
      <p:ext uri="{BB962C8B-B14F-4D97-AF65-F5344CB8AC3E}">
        <p14:creationId xmlns:p14="http://schemas.microsoft.com/office/powerpoint/2010/main" xmlns="" val="2641793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a:xfrm>
            <a:off x="1177925" y="722313"/>
            <a:ext cx="4689475" cy="3517900"/>
          </a:xfrm>
          <a:ln/>
        </p:spPr>
      </p:sp>
      <p:sp>
        <p:nvSpPr>
          <p:cNvPr id="27136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p>
        </p:txBody>
      </p:sp>
      <p:sp>
        <p:nvSpPr>
          <p:cNvPr id="27136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261" eaLnBrk="0" hangingPunct="0">
              <a:defRPr sz="2800">
                <a:solidFill>
                  <a:schemeClr val="tx1"/>
                </a:solidFill>
                <a:latin typeface="Arial" charset="0"/>
              </a:defRPr>
            </a:lvl1pPr>
            <a:lvl2pPr marL="744064" indent="-286179" defTabSz="933261" eaLnBrk="0" hangingPunct="0">
              <a:defRPr sz="2800">
                <a:solidFill>
                  <a:schemeClr val="tx1"/>
                </a:solidFill>
                <a:latin typeface="Arial" charset="0"/>
              </a:defRPr>
            </a:lvl2pPr>
            <a:lvl3pPr marL="1144715" indent="-228943" defTabSz="933261" eaLnBrk="0" hangingPunct="0">
              <a:defRPr sz="2800">
                <a:solidFill>
                  <a:schemeClr val="tx1"/>
                </a:solidFill>
                <a:latin typeface="Arial" charset="0"/>
              </a:defRPr>
            </a:lvl3pPr>
            <a:lvl4pPr marL="1602600" indent="-228943" defTabSz="933261" eaLnBrk="0" hangingPunct="0">
              <a:defRPr sz="2800">
                <a:solidFill>
                  <a:schemeClr val="tx1"/>
                </a:solidFill>
                <a:latin typeface="Arial" charset="0"/>
              </a:defRPr>
            </a:lvl4pPr>
            <a:lvl5pPr marL="2060486" indent="-228943" defTabSz="933261" eaLnBrk="0" hangingPunct="0">
              <a:defRPr sz="2800">
                <a:solidFill>
                  <a:schemeClr val="tx1"/>
                </a:solidFill>
                <a:latin typeface="Arial" charset="0"/>
              </a:defRPr>
            </a:lvl5pPr>
            <a:lvl6pPr marL="2518372" indent="-228943" defTabSz="933261" eaLnBrk="0" fontAlgn="base" hangingPunct="0">
              <a:spcBef>
                <a:spcPct val="0"/>
              </a:spcBef>
              <a:spcAft>
                <a:spcPct val="0"/>
              </a:spcAft>
              <a:defRPr sz="2800">
                <a:solidFill>
                  <a:schemeClr val="tx1"/>
                </a:solidFill>
                <a:latin typeface="Arial" charset="0"/>
              </a:defRPr>
            </a:lvl6pPr>
            <a:lvl7pPr marL="2976258" indent="-228943" defTabSz="933261" eaLnBrk="0" fontAlgn="base" hangingPunct="0">
              <a:spcBef>
                <a:spcPct val="0"/>
              </a:spcBef>
              <a:spcAft>
                <a:spcPct val="0"/>
              </a:spcAft>
              <a:defRPr sz="2800">
                <a:solidFill>
                  <a:schemeClr val="tx1"/>
                </a:solidFill>
                <a:latin typeface="Arial" charset="0"/>
              </a:defRPr>
            </a:lvl7pPr>
            <a:lvl8pPr marL="3434144" indent="-228943" defTabSz="933261" eaLnBrk="0" fontAlgn="base" hangingPunct="0">
              <a:spcBef>
                <a:spcPct val="0"/>
              </a:spcBef>
              <a:spcAft>
                <a:spcPct val="0"/>
              </a:spcAft>
              <a:defRPr sz="2800">
                <a:solidFill>
                  <a:schemeClr val="tx1"/>
                </a:solidFill>
                <a:latin typeface="Arial" charset="0"/>
              </a:defRPr>
            </a:lvl8pPr>
            <a:lvl9pPr marL="3892029" indent="-228943" defTabSz="933261" eaLnBrk="0" fontAlgn="base" hangingPunct="0">
              <a:spcBef>
                <a:spcPct val="0"/>
              </a:spcBef>
              <a:spcAft>
                <a:spcPct val="0"/>
              </a:spcAft>
              <a:defRPr sz="2800">
                <a:solidFill>
                  <a:schemeClr val="tx1"/>
                </a:solidFill>
                <a:latin typeface="Arial" charset="0"/>
              </a:defRPr>
            </a:lvl9pPr>
          </a:lstStyle>
          <a:p>
            <a:pPr eaLnBrk="1" hangingPunct="1"/>
            <a:fld id="{2D350E73-F2D5-45CA-ADC2-0B537B2C39A0}" type="slidenum">
              <a:rPr lang="en-US" altLang="en-US" sz="1200">
                <a:solidFill>
                  <a:srgbClr val="000000"/>
                </a:solidFill>
              </a:rPr>
              <a:pPr eaLnBrk="1" hangingPunct="1"/>
              <a:t>1</a:t>
            </a:fld>
            <a:endParaRPr lang="en-US" altLang="en-US" sz="1200">
              <a:solidFill>
                <a:srgbClr val="000000"/>
              </a:solidFill>
            </a:endParaRPr>
          </a:p>
        </p:txBody>
      </p:sp>
    </p:spTree>
    <p:extLst>
      <p:ext uri="{BB962C8B-B14F-4D97-AF65-F5344CB8AC3E}">
        <p14:creationId xmlns:p14="http://schemas.microsoft.com/office/powerpoint/2010/main" xmlns="" val="2941729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Slide Image Placeholder 1"/>
          <p:cNvSpPr>
            <a:spLocks noGrp="1" noRot="1" noChangeAspect="1" noTextEdit="1"/>
          </p:cNvSpPr>
          <p:nvPr>
            <p:ph type="sldImg"/>
          </p:nvPr>
        </p:nvSpPr>
        <p:spPr>
          <a:ln/>
        </p:spPr>
      </p:sp>
      <p:sp>
        <p:nvSpPr>
          <p:cNvPr id="33075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33075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261" eaLnBrk="0" hangingPunct="0">
              <a:defRPr sz="2800">
                <a:solidFill>
                  <a:schemeClr val="tx1"/>
                </a:solidFill>
                <a:latin typeface="Arial" pitchFamily="34" charset="0"/>
              </a:defRPr>
            </a:lvl1pPr>
            <a:lvl2pPr marL="744064" indent="-286179" defTabSz="933261" eaLnBrk="0" hangingPunct="0">
              <a:defRPr sz="2800">
                <a:solidFill>
                  <a:schemeClr val="tx1"/>
                </a:solidFill>
                <a:latin typeface="Arial" pitchFamily="34" charset="0"/>
              </a:defRPr>
            </a:lvl2pPr>
            <a:lvl3pPr marL="1144715" indent="-228943" defTabSz="933261" eaLnBrk="0" hangingPunct="0">
              <a:defRPr sz="2800">
                <a:solidFill>
                  <a:schemeClr val="tx1"/>
                </a:solidFill>
                <a:latin typeface="Arial" pitchFamily="34" charset="0"/>
              </a:defRPr>
            </a:lvl3pPr>
            <a:lvl4pPr marL="1602600" indent="-228943" defTabSz="933261" eaLnBrk="0" hangingPunct="0">
              <a:defRPr sz="2800">
                <a:solidFill>
                  <a:schemeClr val="tx1"/>
                </a:solidFill>
                <a:latin typeface="Arial" pitchFamily="34" charset="0"/>
              </a:defRPr>
            </a:lvl4pPr>
            <a:lvl5pPr marL="2060486" indent="-228943" defTabSz="933261" eaLnBrk="0" hangingPunct="0">
              <a:defRPr sz="2800">
                <a:solidFill>
                  <a:schemeClr val="tx1"/>
                </a:solidFill>
                <a:latin typeface="Arial" pitchFamily="34" charset="0"/>
              </a:defRPr>
            </a:lvl5pPr>
            <a:lvl6pPr marL="2518372" indent="-228943" defTabSz="933261" eaLnBrk="0" fontAlgn="base" hangingPunct="0">
              <a:spcBef>
                <a:spcPct val="0"/>
              </a:spcBef>
              <a:spcAft>
                <a:spcPct val="0"/>
              </a:spcAft>
              <a:defRPr sz="2800">
                <a:solidFill>
                  <a:schemeClr val="tx1"/>
                </a:solidFill>
                <a:latin typeface="Arial" pitchFamily="34" charset="0"/>
              </a:defRPr>
            </a:lvl6pPr>
            <a:lvl7pPr marL="2976258" indent="-228943" defTabSz="933261" eaLnBrk="0" fontAlgn="base" hangingPunct="0">
              <a:spcBef>
                <a:spcPct val="0"/>
              </a:spcBef>
              <a:spcAft>
                <a:spcPct val="0"/>
              </a:spcAft>
              <a:defRPr sz="2800">
                <a:solidFill>
                  <a:schemeClr val="tx1"/>
                </a:solidFill>
                <a:latin typeface="Arial" pitchFamily="34" charset="0"/>
              </a:defRPr>
            </a:lvl7pPr>
            <a:lvl8pPr marL="3434144" indent="-228943" defTabSz="933261" eaLnBrk="0" fontAlgn="base" hangingPunct="0">
              <a:spcBef>
                <a:spcPct val="0"/>
              </a:spcBef>
              <a:spcAft>
                <a:spcPct val="0"/>
              </a:spcAft>
              <a:defRPr sz="2800">
                <a:solidFill>
                  <a:schemeClr val="tx1"/>
                </a:solidFill>
                <a:latin typeface="Arial" pitchFamily="34" charset="0"/>
              </a:defRPr>
            </a:lvl8pPr>
            <a:lvl9pPr marL="3892029" indent="-228943" defTabSz="933261" eaLnBrk="0" fontAlgn="base" hangingPunct="0">
              <a:spcBef>
                <a:spcPct val="0"/>
              </a:spcBef>
              <a:spcAft>
                <a:spcPct val="0"/>
              </a:spcAft>
              <a:defRPr sz="2800">
                <a:solidFill>
                  <a:schemeClr val="tx1"/>
                </a:solidFill>
                <a:latin typeface="Arial" pitchFamily="34" charset="0"/>
              </a:defRPr>
            </a:lvl9pPr>
          </a:lstStyle>
          <a:p>
            <a:pPr eaLnBrk="1" hangingPunct="1"/>
            <a:fld id="{3255E785-B6A1-4C69-8E6C-9132A08BDCA3}" type="slidenum">
              <a:rPr lang="en-US" altLang="en-US" sz="1200">
                <a:solidFill>
                  <a:srgbClr val="000000"/>
                </a:solidFill>
              </a:rPr>
              <a:pPr eaLnBrk="1" hangingPunct="1"/>
              <a:t>13</a:t>
            </a:fld>
            <a:endParaRPr lang="en-US" altLang="en-US" sz="1200">
              <a:solidFill>
                <a:srgbClr val="000000"/>
              </a:solidFill>
            </a:endParaRPr>
          </a:p>
        </p:txBody>
      </p:sp>
    </p:spTree>
    <p:extLst>
      <p:ext uri="{BB962C8B-B14F-4D97-AF65-F5344CB8AC3E}">
        <p14:creationId xmlns:p14="http://schemas.microsoft.com/office/powerpoint/2010/main" xmlns="" val="3094596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720725"/>
            <a:ext cx="4691063" cy="35194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65BC9F8-1F69-48AA-9897-614151696A6F}" type="slidenum">
              <a:rPr lang="en-US" smtClean="0"/>
              <a:pPr>
                <a:defRPr/>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1177925" y="722313"/>
            <a:ext cx="4689475" cy="3517900"/>
          </a:xfrm>
          <a:ln/>
        </p:spPr>
      </p:sp>
      <p:sp>
        <p:nvSpPr>
          <p:cNvPr id="573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261" eaLnBrk="0" hangingPunct="0">
              <a:defRPr sz="2800">
                <a:solidFill>
                  <a:schemeClr val="tx1"/>
                </a:solidFill>
                <a:latin typeface="Arial" pitchFamily="34" charset="0"/>
              </a:defRPr>
            </a:lvl1pPr>
            <a:lvl2pPr marL="744064" indent="-286179" defTabSz="933261" eaLnBrk="0" hangingPunct="0">
              <a:defRPr sz="2800">
                <a:solidFill>
                  <a:schemeClr val="tx1"/>
                </a:solidFill>
                <a:latin typeface="Arial" pitchFamily="34" charset="0"/>
              </a:defRPr>
            </a:lvl2pPr>
            <a:lvl3pPr marL="1144715" indent="-228943" defTabSz="933261" eaLnBrk="0" hangingPunct="0">
              <a:defRPr sz="2800">
                <a:solidFill>
                  <a:schemeClr val="tx1"/>
                </a:solidFill>
                <a:latin typeface="Arial" pitchFamily="34" charset="0"/>
              </a:defRPr>
            </a:lvl3pPr>
            <a:lvl4pPr marL="1602600" indent="-228943" defTabSz="933261" eaLnBrk="0" hangingPunct="0">
              <a:defRPr sz="2800">
                <a:solidFill>
                  <a:schemeClr val="tx1"/>
                </a:solidFill>
                <a:latin typeface="Arial" pitchFamily="34" charset="0"/>
              </a:defRPr>
            </a:lvl4pPr>
            <a:lvl5pPr marL="2060486" indent="-228943" defTabSz="933261" eaLnBrk="0" hangingPunct="0">
              <a:defRPr sz="2800">
                <a:solidFill>
                  <a:schemeClr val="tx1"/>
                </a:solidFill>
                <a:latin typeface="Arial" pitchFamily="34" charset="0"/>
              </a:defRPr>
            </a:lvl5pPr>
            <a:lvl6pPr marL="2518372" indent="-228943" defTabSz="933261" eaLnBrk="0" fontAlgn="base" hangingPunct="0">
              <a:spcBef>
                <a:spcPct val="0"/>
              </a:spcBef>
              <a:spcAft>
                <a:spcPct val="0"/>
              </a:spcAft>
              <a:defRPr sz="2800">
                <a:solidFill>
                  <a:schemeClr val="tx1"/>
                </a:solidFill>
                <a:latin typeface="Arial" pitchFamily="34" charset="0"/>
              </a:defRPr>
            </a:lvl6pPr>
            <a:lvl7pPr marL="2976258" indent="-228943" defTabSz="933261" eaLnBrk="0" fontAlgn="base" hangingPunct="0">
              <a:spcBef>
                <a:spcPct val="0"/>
              </a:spcBef>
              <a:spcAft>
                <a:spcPct val="0"/>
              </a:spcAft>
              <a:defRPr sz="2800">
                <a:solidFill>
                  <a:schemeClr val="tx1"/>
                </a:solidFill>
                <a:latin typeface="Arial" pitchFamily="34" charset="0"/>
              </a:defRPr>
            </a:lvl7pPr>
            <a:lvl8pPr marL="3434144" indent="-228943" defTabSz="933261" eaLnBrk="0" fontAlgn="base" hangingPunct="0">
              <a:spcBef>
                <a:spcPct val="0"/>
              </a:spcBef>
              <a:spcAft>
                <a:spcPct val="0"/>
              </a:spcAft>
              <a:defRPr sz="2800">
                <a:solidFill>
                  <a:schemeClr val="tx1"/>
                </a:solidFill>
                <a:latin typeface="Arial" pitchFamily="34" charset="0"/>
              </a:defRPr>
            </a:lvl8pPr>
            <a:lvl9pPr marL="3892029" indent="-228943" defTabSz="933261" eaLnBrk="0" fontAlgn="base" hangingPunct="0">
              <a:spcBef>
                <a:spcPct val="0"/>
              </a:spcBef>
              <a:spcAft>
                <a:spcPct val="0"/>
              </a:spcAft>
              <a:defRPr sz="2800">
                <a:solidFill>
                  <a:schemeClr val="tx1"/>
                </a:solidFill>
                <a:latin typeface="Arial" pitchFamily="34" charset="0"/>
              </a:defRPr>
            </a:lvl9pPr>
          </a:lstStyle>
          <a:p>
            <a:pPr eaLnBrk="1" hangingPunct="1"/>
            <a:fld id="{AB1FE06F-2446-426B-968E-17A69BF0FF2F}" type="slidenum">
              <a:rPr lang="en-US" altLang="en-US" sz="1200">
                <a:solidFill>
                  <a:srgbClr val="000000"/>
                </a:solidFill>
              </a:rPr>
              <a:pPr eaLnBrk="1" hangingPunct="1"/>
              <a:t>18</a:t>
            </a:fld>
            <a:endParaRPr lang="en-US" altLang="en-US" sz="1200">
              <a:solidFill>
                <a:srgbClr val="000000"/>
              </a:solidFill>
            </a:endParaRPr>
          </a:p>
        </p:txBody>
      </p:sp>
    </p:spTree>
    <p:extLst>
      <p:ext uri="{BB962C8B-B14F-4D97-AF65-F5344CB8AC3E}">
        <p14:creationId xmlns:p14="http://schemas.microsoft.com/office/powerpoint/2010/main" xmlns="" val="1039979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261" eaLnBrk="0" hangingPunct="0">
              <a:defRPr sz="2800">
                <a:solidFill>
                  <a:schemeClr val="tx1"/>
                </a:solidFill>
                <a:latin typeface="Arial" pitchFamily="34" charset="0"/>
              </a:defRPr>
            </a:lvl1pPr>
            <a:lvl2pPr marL="744064" indent="-286179" defTabSz="933261" eaLnBrk="0" hangingPunct="0">
              <a:defRPr sz="2800">
                <a:solidFill>
                  <a:schemeClr val="tx1"/>
                </a:solidFill>
                <a:latin typeface="Arial" pitchFamily="34" charset="0"/>
              </a:defRPr>
            </a:lvl2pPr>
            <a:lvl3pPr marL="1144715" indent="-228943" defTabSz="933261" eaLnBrk="0" hangingPunct="0">
              <a:defRPr sz="2800">
                <a:solidFill>
                  <a:schemeClr val="tx1"/>
                </a:solidFill>
                <a:latin typeface="Arial" pitchFamily="34" charset="0"/>
              </a:defRPr>
            </a:lvl3pPr>
            <a:lvl4pPr marL="1602600" indent="-228943" defTabSz="933261" eaLnBrk="0" hangingPunct="0">
              <a:defRPr sz="2800">
                <a:solidFill>
                  <a:schemeClr val="tx1"/>
                </a:solidFill>
                <a:latin typeface="Arial" pitchFamily="34" charset="0"/>
              </a:defRPr>
            </a:lvl4pPr>
            <a:lvl5pPr marL="2060486" indent="-228943" defTabSz="933261" eaLnBrk="0" hangingPunct="0">
              <a:defRPr sz="2800">
                <a:solidFill>
                  <a:schemeClr val="tx1"/>
                </a:solidFill>
                <a:latin typeface="Arial" pitchFamily="34" charset="0"/>
              </a:defRPr>
            </a:lvl5pPr>
            <a:lvl6pPr marL="2518372" indent="-228943" defTabSz="933261" eaLnBrk="0" fontAlgn="base" hangingPunct="0">
              <a:spcBef>
                <a:spcPct val="0"/>
              </a:spcBef>
              <a:spcAft>
                <a:spcPct val="0"/>
              </a:spcAft>
              <a:defRPr sz="2800">
                <a:solidFill>
                  <a:schemeClr val="tx1"/>
                </a:solidFill>
                <a:latin typeface="Arial" pitchFamily="34" charset="0"/>
              </a:defRPr>
            </a:lvl6pPr>
            <a:lvl7pPr marL="2976258" indent="-228943" defTabSz="933261" eaLnBrk="0" fontAlgn="base" hangingPunct="0">
              <a:spcBef>
                <a:spcPct val="0"/>
              </a:spcBef>
              <a:spcAft>
                <a:spcPct val="0"/>
              </a:spcAft>
              <a:defRPr sz="2800">
                <a:solidFill>
                  <a:schemeClr val="tx1"/>
                </a:solidFill>
                <a:latin typeface="Arial" pitchFamily="34" charset="0"/>
              </a:defRPr>
            </a:lvl7pPr>
            <a:lvl8pPr marL="3434144" indent="-228943" defTabSz="933261" eaLnBrk="0" fontAlgn="base" hangingPunct="0">
              <a:spcBef>
                <a:spcPct val="0"/>
              </a:spcBef>
              <a:spcAft>
                <a:spcPct val="0"/>
              </a:spcAft>
              <a:defRPr sz="2800">
                <a:solidFill>
                  <a:schemeClr val="tx1"/>
                </a:solidFill>
                <a:latin typeface="Arial" pitchFamily="34" charset="0"/>
              </a:defRPr>
            </a:lvl8pPr>
            <a:lvl9pPr marL="3892029" indent="-228943" defTabSz="933261" eaLnBrk="0" fontAlgn="base" hangingPunct="0">
              <a:spcBef>
                <a:spcPct val="0"/>
              </a:spcBef>
              <a:spcAft>
                <a:spcPct val="0"/>
              </a:spcAft>
              <a:defRPr sz="2800">
                <a:solidFill>
                  <a:schemeClr val="tx1"/>
                </a:solidFill>
                <a:latin typeface="Arial" pitchFamily="34" charset="0"/>
              </a:defRPr>
            </a:lvl9pPr>
          </a:lstStyle>
          <a:p>
            <a:pPr eaLnBrk="1" hangingPunct="1"/>
            <a:fld id="{292CA7FC-C139-4700-B614-5E649B1345F6}" type="slidenum">
              <a:rPr lang="en-US" altLang="en-US" sz="1200">
                <a:solidFill>
                  <a:srgbClr val="000000"/>
                </a:solidFill>
              </a:rPr>
              <a:pPr eaLnBrk="1" hangingPunct="1"/>
              <a:t>19</a:t>
            </a:fld>
            <a:endParaRPr lang="en-US" altLang="en-US" sz="1200">
              <a:solidFill>
                <a:srgbClr val="000000"/>
              </a:solidFill>
            </a:endParaRPr>
          </a:p>
        </p:txBody>
      </p:sp>
      <p:sp>
        <p:nvSpPr>
          <p:cNvPr id="58371" name="Rectangle 2"/>
          <p:cNvSpPr>
            <a:spLocks noGrp="1" noRot="1" noChangeAspect="1" noChangeArrowheads="1" noTextEdit="1"/>
          </p:cNvSpPr>
          <p:nvPr>
            <p:ph type="sldImg"/>
          </p:nvPr>
        </p:nvSpPr>
        <p:spPr>
          <a:xfrm>
            <a:off x="1177925" y="722313"/>
            <a:ext cx="4689475" cy="3517900"/>
          </a:xfrm>
          <a:ln/>
        </p:spPr>
      </p:sp>
      <p:sp>
        <p:nvSpPr>
          <p:cNvPr id="58372" name="Rectangle 3"/>
          <p:cNvSpPr>
            <a:spLocks noGrp="1" noChangeArrowheads="1"/>
          </p:cNvSpPr>
          <p:nvPr>
            <p:ph type="body" idx="1"/>
          </p:nvPr>
        </p:nvSpPr>
        <p:spPr>
          <a:xfrm>
            <a:off x="702946" y="4422459"/>
            <a:ext cx="5617208" cy="418877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xmlns="" val="110737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1177925" y="722313"/>
            <a:ext cx="4689475" cy="3517900"/>
          </a:xfrm>
          <a:ln/>
        </p:spPr>
      </p:sp>
      <p:sp>
        <p:nvSpPr>
          <p:cNvPr id="5939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261" eaLnBrk="0" hangingPunct="0">
              <a:defRPr sz="2800">
                <a:solidFill>
                  <a:schemeClr val="tx1"/>
                </a:solidFill>
                <a:latin typeface="Arial" pitchFamily="34" charset="0"/>
              </a:defRPr>
            </a:lvl1pPr>
            <a:lvl2pPr marL="744064" indent="-286179" defTabSz="933261" eaLnBrk="0" hangingPunct="0">
              <a:defRPr sz="2800">
                <a:solidFill>
                  <a:schemeClr val="tx1"/>
                </a:solidFill>
                <a:latin typeface="Arial" pitchFamily="34" charset="0"/>
              </a:defRPr>
            </a:lvl2pPr>
            <a:lvl3pPr marL="1144715" indent="-228943" defTabSz="933261" eaLnBrk="0" hangingPunct="0">
              <a:defRPr sz="2800">
                <a:solidFill>
                  <a:schemeClr val="tx1"/>
                </a:solidFill>
                <a:latin typeface="Arial" pitchFamily="34" charset="0"/>
              </a:defRPr>
            </a:lvl3pPr>
            <a:lvl4pPr marL="1602600" indent="-228943" defTabSz="933261" eaLnBrk="0" hangingPunct="0">
              <a:defRPr sz="2800">
                <a:solidFill>
                  <a:schemeClr val="tx1"/>
                </a:solidFill>
                <a:latin typeface="Arial" pitchFamily="34" charset="0"/>
              </a:defRPr>
            </a:lvl4pPr>
            <a:lvl5pPr marL="2060486" indent="-228943" defTabSz="933261" eaLnBrk="0" hangingPunct="0">
              <a:defRPr sz="2800">
                <a:solidFill>
                  <a:schemeClr val="tx1"/>
                </a:solidFill>
                <a:latin typeface="Arial" pitchFamily="34" charset="0"/>
              </a:defRPr>
            </a:lvl5pPr>
            <a:lvl6pPr marL="2518372" indent="-228943" defTabSz="933261" eaLnBrk="0" fontAlgn="base" hangingPunct="0">
              <a:spcBef>
                <a:spcPct val="0"/>
              </a:spcBef>
              <a:spcAft>
                <a:spcPct val="0"/>
              </a:spcAft>
              <a:defRPr sz="2800">
                <a:solidFill>
                  <a:schemeClr val="tx1"/>
                </a:solidFill>
                <a:latin typeface="Arial" pitchFamily="34" charset="0"/>
              </a:defRPr>
            </a:lvl6pPr>
            <a:lvl7pPr marL="2976258" indent="-228943" defTabSz="933261" eaLnBrk="0" fontAlgn="base" hangingPunct="0">
              <a:spcBef>
                <a:spcPct val="0"/>
              </a:spcBef>
              <a:spcAft>
                <a:spcPct val="0"/>
              </a:spcAft>
              <a:defRPr sz="2800">
                <a:solidFill>
                  <a:schemeClr val="tx1"/>
                </a:solidFill>
                <a:latin typeface="Arial" pitchFamily="34" charset="0"/>
              </a:defRPr>
            </a:lvl7pPr>
            <a:lvl8pPr marL="3434144" indent="-228943" defTabSz="933261" eaLnBrk="0" fontAlgn="base" hangingPunct="0">
              <a:spcBef>
                <a:spcPct val="0"/>
              </a:spcBef>
              <a:spcAft>
                <a:spcPct val="0"/>
              </a:spcAft>
              <a:defRPr sz="2800">
                <a:solidFill>
                  <a:schemeClr val="tx1"/>
                </a:solidFill>
                <a:latin typeface="Arial" pitchFamily="34" charset="0"/>
              </a:defRPr>
            </a:lvl8pPr>
            <a:lvl9pPr marL="3892029" indent="-228943" defTabSz="933261" eaLnBrk="0" fontAlgn="base" hangingPunct="0">
              <a:spcBef>
                <a:spcPct val="0"/>
              </a:spcBef>
              <a:spcAft>
                <a:spcPct val="0"/>
              </a:spcAft>
              <a:defRPr sz="2800">
                <a:solidFill>
                  <a:schemeClr val="tx1"/>
                </a:solidFill>
                <a:latin typeface="Arial" pitchFamily="34" charset="0"/>
              </a:defRPr>
            </a:lvl9pPr>
          </a:lstStyle>
          <a:p>
            <a:pPr eaLnBrk="1" hangingPunct="1"/>
            <a:fld id="{053E3281-6A61-443F-B466-6D91079B8238}" type="slidenum">
              <a:rPr lang="en-US" altLang="en-US" sz="1200">
                <a:solidFill>
                  <a:srgbClr val="000000"/>
                </a:solidFill>
              </a:rPr>
              <a:pPr eaLnBrk="1" hangingPunct="1"/>
              <a:t>20</a:t>
            </a:fld>
            <a:endParaRPr lang="en-US" altLang="en-US" sz="1200">
              <a:solidFill>
                <a:srgbClr val="000000"/>
              </a:solidFill>
            </a:endParaRPr>
          </a:p>
        </p:txBody>
      </p:sp>
    </p:spTree>
    <p:extLst>
      <p:ext uri="{BB962C8B-B14F-4D97-AF65-F5344CB8AC3E}">
        <p14:creationId xmlns:p14="http://schemas.microsoft.com/office/powerpoint/2010/main" xmlns="" val="675669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261" eaLnBrk="0" hangingPunct="0">
              <a:defRPr sz="2800">
                <a:solidFill>
                  <a:schemeClr val="tx1"/>
                </a:solidFill>
                <a:latin typeface="Arial" pitchFamily="34" charset="0"/>
              </a:defRPr>
            </a:lvl1pPr>
            <a:lvl2pPr marL="744064" indent="-286179" defTabSz="933261" eaLnBrk="0" hangingPunct="0">
              <a:defRPr sz="2800">
                <a:solidFill>
                  <a:schemeClr val="tx1"/>
                </a:solidFill>
                <a:latin typeface="Arial" pitchFamily="34" charset="0"/>
              </a:defRPr>
            </a:lvl2pPr>
            <a:lvl3pPr marL="1144715" indent="-228943" defTabSz="933261" eaLnBrk="0" hangingPunct="0">
              <a:defRPr sz="2800">
                <a:solidFill>
                  <a:schemeClr val="tx1"/>
                </a:solidFill>
                <a:latin typeface="Arial" pitchFamily="34" charset="0"/>
              </a:defRPr>
            </a:lvl3pPr>
            <a:lvl4pPr marL="1602600" indent="-228943" defTabSz="933261" eaLnBrk="0" hangingPunct="0">
              <a:defRPr sz="2800">
                <a:solidFill>
                  <a:schemeClr val="tx1"/>
                </a:solidFill>
                <a:latin typeface="Arial" pitchFamily="34" charset="0"/>
              </a:defRPr>
            </a:lvl4pPr>
            <a:lvl5pPr marL="2060486" indent="-228943" defTabSz="933261" eaLnBrk="0" hangingPunct="0">
              <a:defRPr sz="2800">
                <a:solidFill>
                  <a:schemeClr val="tx1"/>
                </a:solidFill>
                <a:latin typeface="Arial" pitchFamily="34" charset="0"/>
              </a:defRPr>
            </a:lvl5pPr>
            <a:lvl6pPr marL="2518372" indent="-228943" defTabSz="933261" eaLnBrk="0" fontAlgn="base" hangingPunct="0">
              <a:spcBef>
                <a:spcPct val="0"/>
              </a:spcBef>
              <a:spcAft>
                <a:spcPct val="0"/>
              </a:spcAft>
              <a:defRPr sz="2800">
                <a:solidFill>
                  <a:schemeClr val="tx1"/>
                </a:solidFill>
                <a:latin typeface="Arial" pitchFamily="34" charset="0"/>
              </a:defRPr>
            </a:lvl6pPr>
            <a:lvl7pPr marL="2976258" indent="-228943" defTabSz="933261" eaLnBrk="0" fontAlgn="base" hangingPunct="0">
              <a:spcBef>
                <a:spcPct val="0"/>
              </a:spcBef>
              <a:spcAft>
                <a:spcPct val="0"/>
              </a:spcAft>
              <a:defRPr sz="2800">
                <a:solidFill>
                  <a:schemeClr val="tx1"/>
                </a:solidFill>
                <a:latin typeface="Arial" pitchFamily="34" charset="0"/>
              </a:defRPr>
            </a:lvl7pPr>
            <a:lvl8pPr marL="3434144" indent="-228943" defTabSz="933261" eaLnBrk="0" fontAlgn="base" hangingPunct="0">
              <a:spcBef>
                <a:spcPct val="0"/>
              </a:spcBef>
              <a:spcAft>
                <a:spcPct val="0"/>
              </a:spcAft>
              <a:defRPr sz="2800">
                <a:solidFill>
                  <a:schemeClr val="tx1"/>
                </a:solidFill>
                <a:latin typeface="Arial" pitchFamily="34" charset="0"/>
              </a:defRPr>
            </a:lvl8pPr>
            <a:lvl9pPr marL="3892029" indent="-228943" defTabSz="933261" eaLnBrk="0" fontAlgn="base" hangingPunct="0">
              <a:spcBef>
                <a:spcPct val="0"/>
              </a:spcBef>
              <a:spcAft>
                <a:spcPct val="0"/>
              </a:spcAft>
              <a:defRPr sz="2800">
                <a:solidFill>
                  <a:schemeClr val="tx1"/>
                </a:solidFill>
                <a:latin typeface="Arial" pitchFamily="34" charset="0"/>
              </a:defRPr>
            </a:lvl9pPr>
          </a:lstStyle>
          <a:p>
            <a:pPr eaLnBrk="1" hangingPunct="1"/>
            <a:fld id="{4A6B83CB-77BF-40DE-AC15-73D5B43F1609}" type="slidenum">
              <a:rPr lang="en-US" altLang="en-US" sz="1200">
                <a:solidFill>
                  <a:srgbClr val="000000"/>
                </a:solidFill>
              </a:rPr>
              <a:pPr eaLnBrk="1" hangingPunct="1"/>
              <a:t>21</a:t>
            </a:fld>
            <a:endParaRPr lang="en-US" altLang="en-US" sz="1200">
              <a:solidFill>
                <a:srgbClr val="000000"/>
              </a:solidFill>
            </a:endParaRPr>
          </a:p>
        </p:txBody>
      </p:sp>
      <p:sp>
        <p:nvSpPr>
          <p:cNvPr id="60419" name="Rectangle 2"/>
          <p:cNvSpPr>
            <a:spLocks noGrp="1" noRot="1" noChangeAspect="1" noChangeArrowheads="1" noTextEdit="1"/>
          </p:cNvSpPr>
          <p:nvPr>
            <p:ph type="sldImg"/>
          </p:nvPr>
        </p:nvSpPr>
        <p:spPr>
          <a:xfrm>
            <a:off x="1177925" y="722313"/>
            <a:ext cx="4689475" cy="3517900"/>
          </a:xfrm>
          <a:ln/>
        </p:spPr>
      </p:sp>
      <p:sp>
        <p:nvSpPr>
          <p:cNvPr id="60420" name="Rectangle 3"/>
          <p:cNvSpPr>
            <a:spLocks noGrp="1" noChangeArrowheads="1"/>
          </p:cNvSpPr>
          <p:nvPr>
            <p:ph type="body" idx="1"/>
          </p:nvPr>
        </p:nvSpPr>
        <p:spPr>
          <a:xfrm>
            <a:off x="702946" y="4422459"/>
            <a:ext cx="5617208" cy="418877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xmlns="" val="4288035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1177925" y="722313"/>
            <a:ext cx="4689475" cy="3517900"/>
          </a:xfrm>
          <a:ln/>
        </p:spPr>
      </p:sp>
      <p:sp>
        <p:nvSpPr>
          <p:cNvPr id="614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261" eaLnBrk="0" hangingPunct="0">
              <a:defRPr sz="2800">
                <a:solidFill>
                  <a:schemeClr val="tx1"/>
                </a:solidFill>
                <a:latin typeface="Arial" pitchFamily="34" charset="0"/>
              </a:defRPr>
            </a:lvl1pPr>
            <a:lvl2pPr marL="744064" indent="-286179" defTabSz="933261" eaLnBrk="0" hangingPunct="0">
              <a:defRPr sz="2800">
                <a:solidFill>
                  <a:schemeClr val="tx1"/>
                </a:solidFill>
                <a:latin typeface="Arial" pitchFamily="34" charset="0"/>
              </a:defRPr>
            </a:lvl2pPr>
            <a:lvl3pPr marL="1144715" indent="-228943" defTabSz="933261" eaLnBrk="0" hangingPunct="0">
              <a:defRPr sz="2800">
                <a:solidFill>
                  <a:schemeClr val="tx1"/>
                </a:solidFill>
                <a:latin typeface="Arial" pitchFamily="34" charset="0"/>
              </a:defRPr>
            </a:lvl3pPr>
            <a:lvl4pPr marL="1602600" indent="-228943" defTabSz="933261" eaLnBrk="0" hangingPunct="0">
              <a:defRPr sz="2800">
                <a:solidFill>
                  <a:schemeClr val="tx1"/>
                </a:solidFill>
                <a:latin typeface="Arial" pitchFamily="34" charset="0"/>
              </a:defRPr>
            </a:lvl4pPr>
            <a:lvl5pPr marL="2060486" indent="-228943" defTabSz="933261" eaLnBrk="0" hangingPunct="0">
              <a:defRPr sz="2800">
                <a:solidFill>
                  <a:schemeClr val="tx1"/>
                </a:solidFill>
                <a:latin typeface="Arial" pitchFamily="34" charset="0"/>
              </a:defRPr>
            </a:lvl5pPr>
            <a:lvl6pPr marL="2518372" indent="-228943" defTabSz="933261" eaLnBrk="0" fontAlgn="base" hangingPunct="0">
              <a:spcBef>
                <a:spcPct val="0"/>
              </a:spcBef>
              <a:spcAft>
                <a:spcPct val="0"/>
              </a:spcAft>
              <a:defRPr sz="2800">
                <a:solidFill>
                  <a:schemeClr val="tx1"/>
                </a:solidFill>
                <a:latin typeface="Arial" pitchFamily="34" charset="0"/>
              </a:defRPr>
            </a:lvl6pPr>
            <a:lvl7pPr marL="2976258" indent="-228943" defTabSz="933261" eaLnBrk="0" fontAlgn="base" hangingPunct="0">
              <a:spcBef>
                <a:spcPct val="0"/>
              </a:spcBef>
              <a:spcAft>
                <a:spcPct val="0"/>
              </a:spcAft>
              <a:defRPr sz="2800">
                <a:solidFill>
                  <a:schemeClr val="tx1"/>
                </a:solidFill>
                <a:latin typeface="Arial" pitchFamily="34" charset="0"/>
              </a:defRPr>
            </a:lvl7pPr>
            <a:lvl8pPr marL="3434144" indent="-228943" defTabSz="933261" eaLnBrk="0" fontAlgn="base" hangingPunct="0">
              <a:spcBef>
                <a:spcPct val="0"/>
              </a:spcBef>
              <a:spcAft>
                <a:spcPct val="0"/>
              </a:spcAft>
              <a:defRPr sz="2800">
                <a:solidFill>
                  <a:schemeClr val="tx1"/>
                </a:solidFill>
                <a:latin typeface="Arial" pitchFamily="34" charset="0"/>
              </a:defRPr>
            </a:lvl8pPr>
            <a:lvl9pPr marL="3892029" indent="-228943" defTabSz="933261" eaLnBrk="0" fontAlgn="base" hangingPunct="0">
              <a:spcBef>
                <a:spcPct val="0"/>
              </a:spcBef>
              <a:spcAft>
                <a:spcPct val="0"/>
              </a:spcAft>
              <a:defRPr sz="2800">
                <a:solidFill>
                  <a:schemeClr val="tx1"/>
                </a:solidFill>
                <a:latin typeface="Arial" pitchFamily="34" charset="0"/>
              </a:defRPr>
            </a:lvl9pPr>
          </a:lstStyle>
          <a:p>
            <a:pPr eaLnBrk="1" hangingPunct="1"/>
            <a:fld id="{F1EC875D-929E-421D-A83C-9E06C62CBF69}" type="slidenum">
              <a:rPr lang="en-US" altLang="en-US" sz="1200">
                <a:solidFill>
                  <a:srgbClr val="000000"/>
                </a:solidFill>
              </a:rPr>
              <a:pPr eaLnBrk="1" hangingPunct="1"/>
              <a:t>22</a:t>
            </a:fld>
            <a:endParaRPr lang="en-US" altLang="en-US" sz="1200">
              <a:solidFill>
                <a:srgbClr val="000000"/>
              </a:solidFill>
            </a:endParaRPr>
          </a:p>
        </p:txBody>
      </p:sp>
    </p:spTree>
    <p:extLst>
      <p:ext uri="{BB962C8B-B14F-4D97-AF65-F5344CB8AC3E}">
        <p14:creationId xmlns:p14="http://schemas.microsoft.com/office/powerpoint/2010/main" xmlns="" val="20501172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261" eaLnBrk="0" hangingPunct="0">
              <a:defRPr sz="2800">
                <a:solidFill>
                  <a:schemeClr val="tx1"/>
                </a:solidFill>
                <a:latin typeface="Arial" pitchFamily="34" charset="0"/>
              </a:defRPr>
            </a:lvl1pPr>
            <a:lvl2pPr marL="744064" indent="-286179" defTabSz="933261" eaLnBrk="0" hangingPunct="0">
              <a:defRPr sz="2800">
                <a:solidFill>
                  <a:schemeClr val="tx1"/>
                </a:solidFill>
                <a:latin typeface="Arial" pitchFamily="34" charset="0"/>
              </a:defRPr>
            </a:lvl2pPr>
            <a:lvl3pPr marL="1144715" indent="-228943" defTabSz="933261" eaLnBrk="0" hangingPunct="0">
              <a:defRPr sz="2800">
                <a:solidFill>
                  <a:schemeClr val="tx1"/>
                </a:solidFill>
                <a:latin typeface="Arial" pitchFamily="34" charset="0"/>
              </a:defRPr>
            </a:lvl3pPr>
            <a:lvl4pPr marL="1602600" indent="-228943" defTabSz="933261" eaLnBrk="0" hangingPunct="0">
              <a:defRPr sz="2800">
                <a:solidFill>
                  <a:schemeClr val="tx1"/>
                </a:solidFill>
                <a:latin typeface="Arial" pitchFamily="34" charset="0"/>
              </a:defRPr>
            </a:lvl4pPr>
            <a:lvl5pPr marL="2060486" indent="-228943" defTabSz="933261" eaLnBrk="0" hangingPunct="0">
              <a:defRPr sz="2800">
                <a:solidFill>
                  <a:schemeClr val="tx1"/>
                </a:solidFill>
                <a:latin typeface="Arial" pitchFamily="34" charset="0"/>
              </a:defRPr>
            </a:lvl5pPr>
            <a:lvl6pPr marL="2518372" indent="-228943" defTabSz="933261" eaLnBrk="0" fontAlgn="base" hangingPunct="0">
              <a:spcBef>
                <a:spcPct val="0"/>
              </a:spcBef>
              <a:spcAft>
                <a:spcPct val="0"/>
              </a:spcAft>
              <a:defRPr sz="2800">
                <a:solidFill>
                  <a:schemeClr val="tx1"/>
                </a:solidFill>
                <a:latin typeface="Arial" pitchFamily="34" charset="0"/>
              </a:defRPr>
            </a:lvl6pPr>
            <a:lvl7pPr marL="2976258" indent="-228943" defTabSz="933261" eaLnBrk="0" fontAlgn="base" hangingPunct="0">
              <a:spcBef>
                <a:spcPct val="0"/>
              </a:spcBef>
              <a:spcAft>
                <a:spcPct val="0"/>
              </a:spcAft>
              <a:defRPr sz="2800">
                <a:solidFill>
                  <a:schemeClr val="tx1"/>
                </a:solidFill>
                <a:latin typeface="Arial" pitchFamily="34" charset="0"/>
              </a:defRPr>
            </a:lvl7pPr>
            <a:lvl8pPr marL="3434144" indent="-228943" defTabSz="933261" eaLnBrk="0" fontAlgn="base" hangingPunct="0">
              <a:spcBef>
                <a:spcPct val="0"/>
              </a:spcBef>
              <a:spcAft>
                <a:spcPct val="0"/>
              </a:spcAft>
              <a:defRPr sz="2800">
                <a:solidFill>
                  <a:schemeClr val="tx1"/>
                </a:solidFill>
                <a:latin typeface="Arial" pitchFamily="34" charset="0"/>
              </a:defRPr>
            </a:lvl8pPr>
            <a:lvl9pPr marL="3892029" indent="-228943" defTabSz="933261" eaLnBrk="0" fontAlgn="base" hangingPunct="0">
              <a:spcBef>
                <a:spcPct val="0"/>
              </a:spcBef>
              <a:spcAft>
                <a:spcPct val="0"/>
              </a:spcAft>
              <a:defRPr sz="2800">
                <a:solidFill>
                  <a:schemeClr val="tx1"/>
                </a:solidFill>
                <a:latin typeface="Arial" pitchFamily="34" charset="0"/>
              </a:defRPr>
            </a:lvl9pPr>
          </a:lstStyle>
          <a:p>
            <a:pPr eaLnBrk="1" hangingPunct="1"/>
            <a:fld id="{4383BB00-9908-4F3A-BF97-B82E44D6F0E8}" type="slidenum">
              <a:rPr lang="en-US" altLang="en-US" sz="1200">
                <a:solidFill>
                  <a:srgbClr val="000000"/>
                </a:solidFill>
              </a:rPr>
              <a:pPr eaLnBrk="1" hangingPunct="1"/>
              <a:t>23</a:t>
            </a:fld>
            <a:endParaRPr lang="en-US" altLang="en-US" sz="1200">
              <a:solidFill>
                <a:srgbClr val="000000"/>
              </a:solidFill>
            </a:endParaRPr>
          </a:p>
        </p:txBody>
      </p:sp>
      <p:sp>
        <p:nvSpPr>
          <p:cNvPr id="62467" name="Rectangle 2"/>
          <p:cNvSpPr>
            <a:spLocks noGrp="1" noRot="1" noChangeAspect="1" noChangeArrowheads="1" noTextEdit="1"/>
          </p:cNvSpPr>
          <p:nvPr>
            <p:ph type="sldImg"/>
          </p:nvPr>
        </p:nvSpPr>
        <p:spPr>
          <a:xfrm>
            <a:off x="1177925" y="722313"/>
            <a:ext cx="4689475" cy="3517900"/>
          </a:xfrm>
          <a:ln/>
        </p:spPr>
      </p:sp>
      <p:sp>
        <p:nvSpPr>
          <p:cNvPr id="62468" name="Rectangle 3"/>
          <p:cNvSpPr>
            <a:spLocks noGrp="1" noChangeArrowheads="1"/>
          </p:cNvSpPr>
          <p:nvPr>
            <p:ph type="body" idx="1"/>
          </p:nvPr>
        </p:nvSpPr>
        <p:spPr>
          <a:xfrm>
            <a:off x="702946" y="4422459"/>
            <a:ext cx="5617208" cy="418877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xmlns="" val="914311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1177925" y="722313"/>
            <a:ext cx="4689475" cy="3517900"/>
          </a:xfrm>
          <a:ln/>
        </p:spPr>
      </p:sp>
      <p:sp>
        <p:nvSpPr>
          <p:cNvPr id="573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261" eaLnBrk="0" hangingPunct="0">
              <a:defRPr sz="2800">
                <a:solidFill>
                  <a:schemeClr val="tx1"/>
                </a:solidFill>
                <a:latin typeface="Arial" pitchFamily="34" charset="0"/>
              </a:defRPr>
            </a:lvl1pPr>
            <a:lvl2pPr marL="744064" indent="-286179" defTabSz="933261" eaLnBrk="0" hangingPunct="0">
              <a:defRPr sz="2800">
                <a:solidFill>
                  <a:schemeClr val="tx1"/>
                </a:solidFill>
                <a:latin typeface="Arial" pitchFamily="34" charset="0"/>
              </a:defRPr>
            </a:lvl2pPr>
            <a:lvl3pPr marL="1144715" indent="-228943" defTabSz="933261" eaLnBrk="0" hangingPunct="0">
              <a:defRPr sz="2800">
                <a:solidFill>
                  <a:schemeClr val="tx1"/>
                </a:solidFill>
                <a:latin typeface="Arial" pitchFamily="34" charset="0"/>
              </a:defRPr>
            </a:lvl3pPr>
            <a:lvl4pPr marL="1602600" indent="-228943" defTabSz="933261" eaLnBrk="0" hangingPunct="0">
              <a:defRPr sz="2800">
                <a:solidFill>
                  <a:schemeClr val="tx1"/>
                </a:solidFill>
                <a:latin typeface="Arial" pitchFamily="34" charset="0"/>
              </a:defRPr>
            </a:lvl4pPr>
            <a:lvl5pPr marL="2060486" indent="-228943" defTabSz="933261" eaLnBrk="0" hangingPunct="0">
              <a:defRPr sz="2800">
                <a:solidFill>
                  <a:schemeClr val="tx1"/>
                </a:solidFill>
                <a:latin typeface="Arial" pitchFamily="34" charset="0"/>
              </a:defRPr>
            </a:lvl5pPr>
            <a:lvl6pPr marL="2518372" indent="-228943" defTabSz="933261" eaLnBrk="0" fontAlgn="base" hangingPunct="0">
              <a:spcBef>
                <a:spcPct val="0"/>
              </a:spcBef>
              <a:spcAft>
                <a:spcPct val="0"/>
              </a:spcAft>
              <a:defRPr sz="2800">
                <a:solidFill>
                  <a:schemeClr val="tx1"/>
                </a:solidFill>
                <a:latin typeface="Arial" pitchFamily="34" charset="0"/>
              </a:defRPr>
            </a:lvl6pPr>
            <a:lvl7pPr marL="2976258" indent="-228943" defTabSz="933261" eaLnBrk="0" fontAlgn="base" hangingPunct="0">
              <a:spcBef>
                <a:spcPct val="0"/>
              </a:spcBef>
              <a:spcAft>
                <a:spcPct val="0"/>
              </a:spcAft>
              <a:defRPr sz="2800">
                <a:solidFill>
                  <a:schemeClr val="tx1"/>
                </a:solidFill>
                <a:latin typeface="Arial" pitchFamily="34" charset="0"/>
              </a:defRPr>
            </a:lvl7pPr>
            <a:lvl8pPr marL="3434144" indent="-228943" defTabSz="933261" eaLnBrk="0" fontAlgn="base" hangingPunct="0">
              <a:spcBef>
                <a:spcPct val="0"/>
              </a:spcBef>
              <a:spcAft>
                <a:spcPct val="0"/>
              </a:spcAft>
              <a:defRPr sz="2800">
                <a:solidFill>
                  <a:schemeClr val="tx1"/>
                </a:solidFill>
                <a:latin typeface="Arial" pitchFamily="34" charset="0"/>
              </a:defRPr>
            </a:lvl8pPr>
            <a:lvl9pPr marL="3892029" indent="-228943" defTabSz="933261" eaLnBrk="0" fontAlgn="base" hangingPunct="0">
              <a:spcBef>
                <a:spcPct val="0"/>
              </a:spcBef>
              <a:spcAft>
                <a:spcPct val="0"/>
              </a:spcAft>
              <a:defRPr sz="2800">
                <a:solidFill>
                  <a:schemeClr val="tx1"/>
                </a:solidFill>
                <a:latin typeface="Arial" pitchFamily="34" charset="0"/>
              </a:defRPr>
            </a:lvl9pPr>
          </a:lstStyle>
          <a:p>
            <a:pPr eaLnBrk="1" hangingPunct="1"/>
            <a:fld id="{AB1FE06F-2446-426B-968E-17A69BF0FF2F}" type="slidenum">
              <a:rPr lang="en-US" altLang="en-US" sz="1200">
                <a:solidFill>
                  <a:srgbClr val="000000"/>
                </a:solidFill>
              </a:rPr>
              <a:pPr eaLnBrk="1" hangingPunct="1"/>
              <a:t>24</a:t>
            </a:fld>
            <a:endParaRPr lang="en-US" altLang="en-US" sz="1200">
              <a:solidFill>
                <a:srgbClr val="000000"/>
              </a:solidFill>
            </a:endParaRPr>
          </a:p>
        </p:txBody>
      </p:sp>
    </p:spTree>
    <p:extLst>
      <p:ext uri="{BB962C8B-B14F-4D97-AF65-F5344CB8AC3E}">
        <p14:creationId xmlns:p14="http://schemas.microsoft.com/office/powerpoint/2010/main" xmlns="" val="41407446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1177925" y="722313"/>
            <a:ext cx="4689475" cy="3517900"/>
          </a:xfrm>
          <a:ln/>
        </p:spPr>
      </p:sp>
      <p:sp>
        <p:nvSpPr>
          <p:cNvPr id="6553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261" eaLnBrk="0" hangingPunct="0">
              <a:defRPr sz="2800">
                <a:solidFill>
                  <a:schemeClr val="tx1"/>
                </a:solidFill>
                <a:latin typeface="Arial" pitchFamily="34" charset="0"/>
              </a:defRPr>
            </a:lvl1pPr>
            <a:lvl2pPr marL="744064" indent="-286179" defTabSz="933261" eaLnBrk="0" hangingPunct="0">
              <a:defRPr sz="2800">
                <a:solidFill>
                  <a:schemeClr val="tx1"/>
                </a:solidFill>
                <a:latin typeface="Arial" pitchFamily="34" charset="0"/>
              </a:defRPr>
            </a:lvl2pPr>
            <a:lvl3pPr marL="1144715" indent="-228943" defTabSz="933261" eaLnBrk="0" hangingPunct="0">
              <a:defRPr sz="2800">
                <a:solidFill>
                  <a:schemeClr val="tx1"/>
                </a:solidFill>
                <a:latin typeface="Arial" pitchFamily="34" charset="0"/>
              </a:defRPr>
            </a:lvl3pPr>
            <a:lvl4pPr marL="1602600" indent="-228943" defTabSz="933261" eaLnBrk="0" hangingPunct="0">
              <a:defRPr sz="2800">
                <a:solidFill>
                  <a:schemeClr val="tx1"/>
                </a:solidFill>
                <a:latin typeface="Arial" pitchFamily="34" charset="0"/>
              </a:defRPr>
            </a:lvl4pPr>
            <a:lvl5pPr marL="2060486" indent="-228943" defTabSz="933261" eaLnBrk="0" hangingPunct="0">
              <a:defRPr sz="2800">
                <a:solidFill>
                  <a:schemeClr val="tx1"/>
                </a:solidFill>
                <a:latin typeface="Arial" pitchFamily="34" charset="0"/>
              </a:defRPr>
            </a:lvl5pPr>
            <a:lvl6pPr marL="2518372" indent="-228943" defTabSz="933261" eaLnBrk="0" fontAlgn="base" hangingPunct="0">
              <a:spcBef>
                <a:spcPct val="0"/>
              </a:spcBef>
              <a:spcAft>
                <a:spcPct val="0"/>
              </a:spcAft>
              <a:defRPr sz="2800">
                <a:solidFill>
                  <a:schemeClr val="tx1"/>
                </a:solidFill>
                <a:latin typeface="Arial" pitchFamily="34" charset="0"/>
              </a:defRPr>
            </a:lvl6pPr>
            <a:lvl7pPr marL="2976258" indent="-228943" defTabSz="933261" eaLnBrk="0" fontAlgn="base" hangingPunct="0">
              <a:spcBef>
                <a:spcPct val="0"/>
              </a:spcBef>
              <a:spcAft>
                <a:spcPct val="0"/>
              </a:spcAft>
              <a:defRPr sz="2800">
                <a:solidFill>
                  <a:schemeClr val="tx1"/>
                </a:solidFill>
                <a:latin typeface="Arial" pitchFamily="34" charset="0"/>
              </a:defRPr>
            </a:lvl7pPr>
            <a:lvl8pPr marL="3434144" indent="-228943" defTabSz="933261" eaLnBrk="0" fontAlgn="base" hangingPunct="0">
              <a:spcBef>
                <a:spcPct val="0"/>
              </a:spcBef>
              <a:spcAft>
                <a:spcPct val="0"/>
              </a:spcAft>
              <a:defRPr sz="2800">
                <a:solidFill>
                  <a:schemeClr val="tx1"/>
                </a:solidFill>
                <a:latin typeface="Arial" pitchFamily="34" charset="0"/>
              </a:defRPr>
            </a:lvl8pPr>
            <a:lvl9pPr marL="3892029" indent="-228943" defTabSz="933261" eaLnBrk="0" fontAlgn="base" hangingPunct="0">
              <a:spcBef>
                <a:spcPct val="0"/>
              </a:spcBef>
              <a:spcAft>
                <a:spcPct val="0"/>
              </a:spcAft>
              <a:defRPr sz="2800">
                <a:solidFill>
                  <a:schemeClr val="tx1"/>
                </a:solidFill>
                <a:latin typeface="Arial" pitchFamily="34" charset="0"/>
              </a:defRPr>
            </a:lvl9pPr>
          </a:lstStyle>
          <a:p>
            <a:pPr eaLnBrk="1" hangingPunct="1"/>
            <a:fld id="{8C08331A-0983-44C5-9E13-B53A1D55D8EE}" type="slidenum">
              <a:rPr lang="en-US" altLang="en-US" sz="1200">
                <a:solidFill>
                  <a:srgbClr val="000000"/>
                </a:solidFill>
              </a:rPr>
              <a:pPr eaLnBrk="1" hangingPunct="1"/>
              <a:t>25</a:t>
            </a:fld>
            <a:endParaRPr lang="en-US" altLang="en-US" sz="1200">
              <a:solidFill>
                <a:srgbClr val="000000"/>
              </a:solidFill>
            </a:endParaRPr>
          </a:p>
        </p:txBody>
      </p:sp>
    </p:spTree>
    <p:extLst>
      <p:ext uri="{BB962C8B-B14F-4D97-AF65-F5344CB8AC3E}">
        <p14:creationId xmlns:p14="http://schemas.microsoft.com/office/powerpoint/2010/main" xmlns="" val="3891684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a:xfrm>
            <a:off x="1177925" y="722313"/>
            <a:ext cx="4689475" cy="3517900"/>
          </a:xfrm>
          <a:ln/>
        </p:spPr>
      </p:sp>
      <p:sp>
        <p:nvSpPr>
          <p:cNvPr id="27136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p>
        </p:txBody>
      </p:sp>
      <p:sp>
        <p:nvSpPr>
          <p:cNvPr id="27136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261" eaLnBrk="0" hangingPunct="0">
              <a:defRPr sz="2800">
                <a:solidFill>
                  <a:schemeClr val="tx1"/>
                </a:solidFill>
                <a:latin typeface="Arial" charset="0"/>
              </a:defRPr>
            </a:lvl1pPr>
            <a:lvl2pPr marL="744064" indent="-286179" defTabSz="933261" eaLnBrk="0" hangingPunct="0">
              <a:defRPr sz="2800">
                <a:solidFill>
                  <a:schemeClr val="tx1"/>
                </a:solidFill>
                <a:latin typeface="Arial" charset="0"/>
              </a:defRPr>
            </a:lvl2pPr>
            <a:lvl3pPr marL="1144715" indent="-228943" defTabSz="933261" eaLnBrk="0" hangingPunct="0">
              <a:defRPr sz="2800">
                <a:solidFill>
                  <a:schemeClr val="tx1"/>
                </a:solidFill>
                <a:latin typeface="Arial" charset="0"/>
              </a:defRPr>
            </a:lvl3pPr>
            <a:lvl4pPr marL="1602600" indent="-228943" defTabSz="933261" eaLnBrk="0" hangingPunct="0">
              <a:defRPr sz="2800">
                <a:solidFill>
                  <a:schemeClr val="tx1"/>
                </a:solidFill>
                <a:latin typeface="Arial" charset="0"/>
              </a:defRPr>
            </a:lvl4pPr>
            <a:lvl5pPr marL="2060486" indent="-228943" defTabSz="933261" eaLnBrk="0" hangingPunct="0">
              <a:defRPr sz="2800">
                <a:solidFill>
                  <a:schemeClr val="tx1"/>
                </a:solidFill>
                <a:latin typeface="Arial" charset="0"/>
              </a:defRPr>
            </a:lvl5pPr>
            <a:lvl6pPr marL="2518372" indent="-228943" defTabSz="933261" eaLnBrk="0" fontAlgn="base" hangingPunct="0">
              <a:spcBef>
                <a:spcPct val="0"/>
              </a:spcBef>
              <a:spcAft>
                <a:spcPct val="0"/>
              </a:spcAft>
              <a:defRPr sz="2800">
                <a:solidFill>
                  <a:schemeClr val="tx1"/>
                </a:solidFill>
                <a:latin typeface="Arial" charset="0"/>
              </a:defRPr>
            </a:lvl6pPr>
            <a:lvl7pPr marL="2976258" indent="-228943" defTabSz="933261" eaLnBrk="0" fontAlgn="base" hangingPunct="0">
              <a:spcBef>
                <a:spcPct val="0"/>
              </a:spcBef>
              <a:spcAft>
                <a:spcPct val="0"/>
              </a:spcAft>
              <a:defRPr sz="2800">
                <a:solidFill>
                  <a:schemeClr val="tx1"/>
                </a:solidFill>
                <a:latin typeface="Arial" charset="0"/>
              </a:defRPr>
            </a:lvl7pPr>
            <a:lvl8pPr marL="3434144" indent="-228943" defTabSz="933261" eaLnBrk="0" fontAlgn="base" hangingPunct="0">
              <a:spcBef>
                <a:spcPct val="0"/>
              </a:spcBef>
              <a:spcAft>
                <a:spcPct val="0"/>
              </a:spcAft>
              <a:defRPr sz="2800">
                <a:solidFill>
                  <a:schemeClr val="tx1"/>
                </a:solidFill>
                <a:latin typeface="Arial" charset="0"/>
              </a:defRPr>
            </a:lvl8pPr>
            <a:lvl9pPr marL="3892029" indent="-228943" defTabSz="933261" eaLnBrk="0" fontAlgn="base" hangingPunct="0">
              <a:spcBef>
                <a:spcPct val="0"/>
              </a:spcBef>
              <a:spcAft>
                <a:spcPct val="0"/>
              </a:spcAft>
              <a:defRPr sz="2800">
                <a:solidFill>
                  <a:schemeClr val="tx1"/>
                </a:solidFill>
                <a:latin typeface="Arial" charset="0"/>
              </a:defRPr>
            </a:lvl9pPr>
          </a:lstStyle>
          <a:p>
            <a:pPr eaLnBrk="1" hangingPunct="1"/>
            <a:fld id="{2D350E73-F2D5-45CA-ADC2-0B537B2C39A0}" type="slidenum">
              <a:rPr lang="en-US" altLang="en-US" sz="1200">
                <a:solidFill>
                  <a:srgbClr val="000000"/>
                </a:solidFill>
              </a:rPr>
              <a:pPr eaLnBrk="1" hangingPunct="1"/>
              <a:t>2</a:t>
            </a:fld>
            <a:endParaRPr lang="en-US" altLang="en-US" sz="1200">
              <a:solidFill>
                <a:srgbClr val="000000"/>
              </a:solidFill>
            </a:endParaRPr>
          </a:p>
        </p:txBody>
      </p:sp>
    </p:spTree>
    <p:extLst>
      <p:ext uri="{BB962C8B-B14F-4D97-AF65-F5344CB8AC3E}">
        <p14:creationId xmlns:p14="http://schemas.microsoft.com/office/powerpoint/2010/main" xmlns="" val="2941729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261" eaLnBrk="0" hangingPunct="0">
              <a:defRPr sz="2800">
                <a:solidFill>
                  <a:schemeClr val="tx1"/>
                </a:solidFill>
                <a:latin typeface="Arial" pitchFamily="34" charset="0"/>
              </a:defRPr>
            </a:lvl1pPr>
            <a:lvl2pPr marL="744064" indent="-286179" defTabSz="933261" eaLnBrk="0" hangingPunct="0">
              <a:defRPr sz="2800">
                <a:solidFill>
                  <a:schemeClr val="tx1"/>
                </a:solidFill>
                <a:latin typeface="Arial" pitchFamily="34" charset="0"/>
              </a:defRPr>
            </a:lvl2pPr>
            <a:lvl3pPr marL="1144715" indent="-228943" defTabSz="933261" eaLnBrk="0" hangingPunct="0">
              <a:defRPr sz="2800">
                <a:solidFill>
                  <a:schemeClr val="tx1"/>
                </a:solidFill>
                <a:latin typeface="Arial" pitchFamily="34" charset="0"/>
              </a:defRPr>
            </a:lvl3pPr>
            <a:lvl4pPr marL="1602600" indent="-228943" defTabSz="933261" eaLnBrk="0" hangingPunct="0">
              <a:defRPr sz="2800">
                <a:solidFill>
                  <a:schemeClr val="tx1"/>
                </a:solidFill>
                <a:latin typeface="Arial" pitchFamily="34" charset="0"/>
              </a:defRPr>
            </a:lvl4pPr>
            <a:lvl5pPr marL="2060486" indent="-228943" defTabSz="933261" eaLnBrk="0" hangingPunct="0">
              <a:defRPr sz="2800">
                <a:solidFill>
                  <a:schemeClr val="tx1"/>
                </a:solidFill>
                <a:latin typeface="Arial" pitchFamily="34" charset="0"/>
              </a:defRPr>
            </a:lvl5pPr>
            <a:lvl6pPr marL="2518372" indent="-228943" defTabSz="933261" eaLnBrk="0" fontAlgn="base" hangingPunct="0">
              <a:spcBef>
                <a:spcPct val="0"/>
              </a:spcBef>
              <a:spcAft>
                <a:spcPct val="0"/>
              </a:spcAft>
              <a:defRPr sz="2800">
                <a:solidFill>
                  <a:schemeClr val="tx1"/>
                </a:solidFill>
                <a:latin typeface="Arial" pitchFamily="34" charset="0"/>
              </a:defRPr>
            </a:lvl6pPr>
            <a:lvl7pPr marL="2976258" indent="-228943" defTabSz="933261" eaLnBrk="0" fontAlgn="base" hangingPunct="0">
              <a:spcBef>
                <a:spcPct val="0"/>
              </a:spcBef>
              <a:spcAft>
                <a:spcPct val="0"/>
              </a:spcAft>
              <a:defRPr sz="2800">
                <a:solidFill>
                  <a:schemeClr val="tx1"/>
                </a:solidFill>
                <a:latin typeface="Arial" pitchFamily="34" charset="0"/>
              </a:defRPr>
            </a:lvl7pPr>
            <a:lvl8pPr marL="3434144" indent="-228943" defTabSz="933261" eaLnBrk="0" fontAlgn="base" hangingPunct="0">
              <a:spcBef>
                <a:spcPct val="0"/>
              </a:spcBef>
              <a:spcAft>
                <a:spcPct val="0"/>
              </a:spcAft>
              <a:defRPr sz="2800">
                <a:solidFill>
                  <a:schemeClr val="tx1"/>
                </a:solidFill>
                <a:latin typeface="Arial" pitchFamily="34" charset="0"/>
              </a:defRPr>
            </a:lvl8pPr>
            <a:lvl9pPr marL="3892029" indent="-228943" defTabSz="933261" eaLnBrk="0" fontAlgn="base" hangingPunct="0">
              <a:spcBef>
                <a:spcPct val="0"/>
              </a:spcBef>
              <a:spcAft>
                <a:spcPct val="0"/>
              </a:spcAft>
              <a:defRPr sz="2800">
                <a:solidFill>
                  <a:schemeClr val="tx1"/>
                </a:solidFill>
                <a:latin typeface="Arial" pitchFamily="34" charset="0"/>
              </a:defRPr>
            </a:lvl9pPr>
          </a:lstStyle>
          <a:p>
            <a:pPr eaLnBrk="1" hangingPunct="1"/>
            <a:fld id="{FE31EFCE-8CA1-419D-B025-B24F4572952E}" type="slidenum">
              <a:rPr lang="en-US" altLang="en-US" sz="1200">
                <a:solidFill>
                  <a:srgbClr val="000000"/>
                </a:solidFill>
              </a:rPr>
              <a:pPr eaLnBrk="1" hangingPunct="1"/>
              <a:t>26</a:t>
            </a:fld>
            <a:endParaRPr lang="en-US" altLang="en-US" sz="1200">
              <a:solidFill>
                <a:srgbClr val="000000"/>
              </a:solidFill>
            </a:endParaRPr>
          </a:p>
        </p:txBody>
      </p:sp>
      <p:sp>
        <p:nvSpPr>
          <p:cNvPr id="64515" name="Rectangle 2"/>
          <p:cNvSpPr>
            <a:spLocks noGrp="1" noRot="1" noChangeAspect="1" noChangeArrowheads="1" noTextEdit="1"/>
          </p:cNvSpPr>
          <p:nvPr>
            <p:ph type="sldImg"/>
          </p:nvPr>
        </p:nvSpPr>
        <p:spPr>
          <a:xfrm>
            <a:off x="1177925" y="722313"/>
            <a:ext cx="4689475" cy="3517900"/>
          </a:xfrm>
          <a:ln/>
        </p:spPr>
      </p:sp>
      <p:sp>
        <p:nvSpPr>
          <p:cNvPr id="64516" name="Rectangle 3"/>
          <p:cNvSpPr>
            <a:spLocks noGrp="1" noChangeArrowheads="1"/>
          </p:cNvSpPr>
          <p:nvPr>
            <p:ph type="body" idx="1"/>
          </p:nvPr>
        </p:nvSpPr>
        <p:spPr>
          <a:xfrm>
            <a:off x="702946" y="4422459"/>
            <a:ext cx="5617208" cy="418877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xmlns="" val="39861869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xfrm>
            <a:off x="1177925" y="722313"/>
            <a:ext cx="4689475" cy="3517900"/>
          </a:xfrm>
          <a:ln/>
        </p:spPr>
      </p:sp>
      <p:sp>
        <p:nvSpPr>
          <p:cNvPr id="675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261" eaLnBrk="0" hangingPunct="0">
              <a:defRPr sz="2800">
                <a:solidFill>
                  <a:schemeClr val="tx1"/>
                </a:solidFill>
                <a:latin typeface="Arial" pitchFamily="34" charset="0"/>
              </a:defRPr>
            </a:lvl1pPr>
            <a:lvl2pPr marL="744064" indent="-286179" defTabSz="933261" eaLnBrk="0" hangingPunct="0">
              <a:defRPr sz="2800">
                <a:solidFill>
                  <a:schemeClr val="tx1"/>
                </a:solidFill>
                <a:latin typeface="Arial" pitchFamily="34" charset="0"/>
              </a:defRPr>
            </a:lvl2pPr>
            <a:lvl3pPr marL="1144715" indent="-228943" defTabSz="933261" eaLnBrk="0" hangingPunct="0">
              <a:defRPr sz="2800">
                <a:solidFill>
                  <a:schemeClr val="tx1"/>
                </a:solidFill>
                <a:latin typeface="Arial" pitchFamily="34" charset="0"/>
              </a:defRPr>
            </a:lvl3pPr>
            <a:lvl4pPr marL="1602600" indent="-228943" defTabSz="933261" eaLnBrk="0" hangingPunct="0">
              <a:defRPr sz="2800">
                <a:solidFill>
                  <a:schemeClr val="tx1"/>
                </a:solidFill>
                <a:latin typeface="Arial" pitchFamily="34" charset="0"/>
              </a:defRPr>
            </a:lvl4pPr>
            <a:lvl5pPr marL="2060486" indent="-228943" defTabSz="933261" eaLnBrk="0" hangingPunct="0">
              <a:defRPr sz="2800">
                <a:solidFill>
                  <a:schemeClr val="tx1"/>
                </a:solidFill>
                <a:latin typeface="Arial" pitchFamily="34" charset="0"/>
              </a:defRPr>
            </a:lvl5pPr>
            <a:lvl6pPr marL="2518372" indent="-228943" defTabSz="933261" eaLnBrk="0" fontAlgn="base" hangingPunct="0">
              <a:spcBef>
                <a:spcPct val="0"/>
              </a:spcBef>
              <a:spcAft>
                <a:spcPct val="0"/>
              </a:spcAft>
              <a:defRPr sz="2800">
                <a:solidFill>
                  <a:schemeClr val="tx1"/>
                </a:solidFill>
                <a:latin typeface="Arial" pitchFamily="34" charset="0"/>
              </a:defRPr>
            </a:lvl6pPr>
            <a:lvl7pPr marL="2976258" indent="-228943" defTabSz="933261" eaLnBrk="0" fontAlgn="base" hangingPunct="0">
              <a:spcBef>
                <a:spcPct val="0"/>
              </a:spcBef>
              <a:spcAft>
                <a:spcPct val="0"/>
              </a:spcAft>
              <a:defRPr sz="2800">
                <a:solidFill>
                  <a:schemeClr val="tx1"/>
                </a:solidFill>
                <a:latin typeface="Arial" pitchFamily="34" charset="0"/>
              </a:defRPr>
            </a:lvl7pPr>
            <a:lvl8pPr marL="3434144" indent="-228943" defTabSz="933261" eaLnBrk="0" fontAlgn="base" hangingPunct="0">
              <a:spcBef>
                <a:spcPct val="0"/>
              </a:spcBef>
              <a:spcAft>
                <a:spcPct val="0"/>
              </a:spcAft>
              <a:defRPr sz="2800">
                <a:solidFill>
                  <a:schemeClr val="tx1"/>
                </a:solidFill>
                <a:latin typeface="Arial" pitchFamily="34" charset="0"/>
              </a:defRPr>
            </a:lvl8pPr>
            <a:lvl9pPr marL="3892029" indent="-228943" defTabSz="933261" eaLnBrk="0" fontAlgn="base" hangingPunct="0">
              <a:spcBef>
                <a:spcPct val="0"/>
              </a:spcBef>
              <a:spcAft>
                <a:spcPct val="0"/>
              </a:spcAft>
              <a:defRPr sz="2800">
                <a:solidFill>
                  <a:schemeClr val="tx1"/>
                </a:solidFill>
                <a:latin typeface="Arial" pitchFamily="34" charset="0"/>
              </a:defRPr>
            </a:lvl9pPr>
          </a:lstStyle>
          <a:p>
            <a:pPr eaLnBrk="1" hangingPunct="1"/>
            <a:fld id="{8A9DDDF2-E145-4249-92AA-0405DB99BA77}" type="slidenum">
              <a:rPr lang="en-US" altLang="en-US" sz="1200">
                <a:solidFill>
                  <a:srgbClr val="000000"/>
                </a:solidFill>
              </a:rPr>
              <a:pPr eaLnBrk="1" hangingPunct="1"/>
              <a:t>27</a:t>
            </a:fld>
            <a:endParaRPr lang="en-US" altLang="en-US" sz="1200">
              <a:solidFill>
                <a:srgbClr val="000000"/>
              </a:solidFill>
            </a:endParaRPr>
          </a:p>
        </p:txBody>
      </p:sp>
    </p:spTree>
    <p:extLst>
      <p:ext uri="{BB962C8B-B14F-4D97-AF65-F5344CB8AC3E}">
        <p14:creationId xmlns:p14="http://schemas.microsoft.com/office/powerpoint/2010/main" xmlns="" val="12248060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p:cNvSpPr>
          <p:nvPr>
            <p:ph type="sldImg"/>
          </p:nvPr>
        </p:nvSpPr>
        <p:spPr>
          <a:xfrm>
            <a:off x="1184275" y="698500"/>
            <a:ext cx="4654550" cy="3490913"/>
          </a:xfrm>
          <a:solidFill>
            <a:srgbClr val="FFFFFF"/>
          </a:solidFill>
          <a:ln/>
        </p:spPr>
      </p:sp>
      <p:sp>
        <p:nvSpPr>
          <p:cNvPr id="105475" name="Rectangle 3"/>
          <p:cNvSpPr>
            <a:spLocks noGrp="1" noChangeArrowheads="1"/>
          </p:cNvSpPr>
          <p:nvPr>
            <p:ph type="body" idx="1"/>
          </p:nvPr>
        </p:nvSpPr>
        <p:spPr>
          <a:xfrm>
            <a:off x="936256" y="4421087"/>
            <a:ext cx="5150593" cy="4189726"/>
          </a:xfrm>
          <a:solidFill>
            <a:srgbClr val="FFFFFF"/>
          </a:solidFill>
          <a:ln>
            <a:solidFill>
              <a:srgbClr val="000000"/>
            </a:solidFill>
          </a:ln>
        </p:spPr>
        <p:txBody>
          <a:bodyPr/>
          <a:lstStyle/>
          <a:p>
            <a:endParaRPr lang="en-US">
              <a:latin typeface="Frutiger LT 45 Light" charset="0"/>
              <a:ea typeface="ＭＳ Ｐゴシック" pitchFamily="29" charset="-128"/>
              <a:cs typeface="ＭＳ Ｐゴシック" pitchFamily="29" charset="-128"/>
            </a:endParaRPr>
          </a:p>
        </p:txBody>
      </p:sp>
    </p:spTree>
    <p:extLst>
      <p:ext uri="{BB962C8B-B14F-4D97-AF65-F5344CB8AC3E}">
        <p14:creationId xmlns:p14="http://schemas.microsoft.com/office/powerpoint/2010/main" xmlns="" val="39681134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a:ln/>
        </p:spPr>
      </p:sp>
      <p:sp>
        <p:nvSpPr>
          <p:cNvPr id="228355" name="Notes Placeholder 2"/>
          <p:cNvSpPr>
            <a:spLocks noGrp="1"/>
          </p:cNvSpPr>
          <p:nvPr>
            <p:ph type="body" idx="1"/>
          </p:nvPr>
        </p:nvSpPr>
        <p:spPr>
          <a:noFill/>
          <a:ln/>
        </p:spPr>
        <p:txBody>
          <a:bodyPr/>
          <a:lstStyle/>
          <a:p>
            <a:endParaRPr lang="en-US" smtClean="0">
              <a:latin typeface="Arial" charset="0"/>
            </a:endParaRPr>
          </a:p>
        </p:txBody>
      </p:sp>
      <p:sp>
        <p:nvSpPr>
          <p:cNvPr id="228356" name="Slide Number Placeholder 3"/>
          <p:cNvSpPr>
            <a:spLocks noGrp="1"/>
          </p:cNvSpPr>
          <p:nvPr>
            <p:ph type="sldNum" sz="quarter" idx="5"/>
          </p:nvPr>
        </p:nvSpPr>
        <p:spPr/>
        <p:txBody>
          <a:bodyPr/>
          <a:lstStyle/>
          <a:p>
            <a:pPr>
              <a:defRPr/>
            </a:pPr>
            <a:fld id="{C8924A1A-8579-4ACD-AD9A-8780C4245839}" type="slidenum">
              <a:rPr lang="en-US" smtClean="0">
                <a:solidFill>
                  <a:prstClr val="black"/>
                </a:solidFill>
                <a:latin typeface="Arial" charset="0"/>
                <a:ea typeface="MS PGothic" pitchFamily="34" charset="-128"/>
              </a:rPr>
              <a:pPr>
                <a:defRPr/>
              </a:pPr>
              <a:t>32</a:t>
            </a:fld>
            <a:endParaRPr lang="en-US" smtClean="0">
              <a:solidFill>
                <a:prstClr val="black"/>
              </a:solidFill>
              <a:latin typeface="Arial" charset="0"/>
              <a:ea typeface="MS PGothic" pitchFamily="34" charset="-128"/>
            </a:endParaRPr>
          </a:p>
        </p:txBody>
      </p:sp>
    </p:spTree>
    <p:extLst>
      <p:ext uri="{BB962C8B-B14F-4D97-AF65-F5344CB8AC3E}">
        <p14:creationId xmlns:p14="http://schemas.microsoft.com/office/powerpoint/2010/main" xmlns="" val="8356713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a:xfrm>
            <a:off x="1177925" y="722313"/>
            <a:ext cx="4689475" cy="3517900"/>
          </a:xfrm>
          <a:ln/>
        </p:spPr>
      </p:sp>
      <p:sp>
        <p:nvSpPr>
          <p:cNvPr id="27136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p>
        </p:txBody>
      </p:sp>
      <p:sp>
        <p:nvSpPr>
          <p:cNvPr id="27136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261" eaLnBrk="0" hangingPunct="0">
              <a:defRPr sz="2800">
                <a:solidFill>
                  <a:schemeClr val="tx1"/>
                </a:solidFill>
                <a:latin typeface="Arial" charset="0"/>
              </a:defRPr>
            </a:lvl1pPr>
            <a:lvl2pPr marL="744064" indent="-286179" defTabSz="933261" eaLnBrk="0" hangingPunct="0">
              <a:defRPr sz="2800">
                <a:solidFill>
                  <a:schemeClr val="tx1"/>
                </a:solidFill>
                <a:latin typeface="Arial" charset="0"/>
              </a:defRPr>
            </a:lvl2pPr>
            <a:lvl3pPr marL="1144715" indent="-228943" defTabSz="933261" eaLnBrk="0" hangingPunct="0">
              <a:defRPr sz="2800">
                <a:solidFill>
                  <a:schemeClr val="tx1"/>
                </a:solidFill>
                <a:latin typeface="Arial" charset="0"/>
              </a:defRPr>
            </a:lvl3pPr>
            <a:lvl4pPr marL="1602600" indent="-228943" defTabSz="933261" eaLnBrk="0" hangingPunct="0">
              <a:defRPr sz="2800">
                <a:solidFill>
                  <a:schemeClr val="tx1"/>
                </a:solidFill>
                <a:latin typeface="Arial" charset="0"/>
              </a:defRPr>
            </a:lvl4pPr>
            <a:lvl5pPr marL="2060486" indent="-228943" defTabSz="933261" eaLnBrk="0" hangingPunct="0">
              <a:defRPr sz="2800">
                <a:solidFill>
                  <a:schemeClr val="tx1"/>
                </a:solidFill>
                <a:latin typeface="Arial" charset="0"/>
              </a:defRPr>
            </a:lvl5pPr>
            <a:lvl6pPr marL="2518372" indent="-228943" defTabSz="933261" eaLnBrk="0" fontAlgn="base" hangingPunct="0">
              <a:spcBef>
                <a:spcPct val="0"/>
              </a:spcBef>
              <a:spcAft>
                <a:spcPct val="0"/>
              </a:spcAft>
              <a:defRPr sz="2800">
                <a:solidFill>
                  <a:schemeClr val="tx1"/>
                </a:solidFill>
                <a:latin typeface="Arial" charset="0"/>
              </a:defRPr>
            </a:lvl6pPr>
            <a:lvl7pPr marL="2976258" indent="-228943" defTabSz="933261" eaLnBrk="0" fontAlgn="base" hangingPunct="0">
              <a:spcBef>
                <a:spcPct val="0"/>
              </a:spcBef>
              <a:spcAft>
                <a:spcPct val="0"/>
              </a:spcAft>
              <a:defRPr sz="2800">
                <a:solidFill>
                  <a:schemeClr val="tx1"/>
                </a:solidFill>
                <a:latin typeface="Arial" charset="0"/>
              </a:defRPr>
            </a:lvl7pPr>
            <a:lvl8pPr marL="3434144" indent="-228943" defTabSz="933261" eaLnBrk="0" fontAlgn="base" hangingPunct="0">
              <a:spcBef>
                <a:spcPct val="0"/>
              </a:spcBef>
              <a:spcAft>
                <a:spcPct val="0"/>
              </a:spcAft>
              <a:defRPr sz="2800">
                <a:solidFill>
                  <a:schemeClr val="tx1"/>
                </a:solidFill>
                <a:latin typeface="Arial" charset="0"/>
              </a:defRPr>
            </a:lvl8pPr>
            <a:lvl9pPr marL="3892029" indent="-228943" defTabSz="933261" eaLnBrk="0" fontAlgn="base" hangingPunct="0">
              <a:spcBef>
                <a:spcPct val="0"/>
              </a:spcBef>
              <a:spcAft>
                <a:spcPct val="0"/>
              </a:spcAft>
              <a:defRPr sz="2800">
                <a:solidFill>
                  <a:schemeClr val="tx1"/>
                </a:solidFill>
                <a:latin typeface="Arial" charset="0"/>
              </a:defRPr>
            </a:lvl9pPr>
          </a:lstStyle>
          <a:p>
            <a:pPr eaLnBrk="1" hangingPunct="1"/>
            <a:fld id="{2D350E73-F2D5-45CA-ADC2-0B537B2C39A0}" type="slidenum">
              <a:rPr lang="en-US" altLang="en-US" sz="1200">
                <a:solidFill>
                  <a:srgbClr val="000000"/>
                </a:solidFill>
              </a:rPr>
              <a:pPr eaLnBrk="1" hangingPunct="1"/>
              <a:t>33</a:t>
            </a:fld>
            <a:endParaRPr lang="en-US" altLang="en-US" sz="1200">
              <a:solidFill>
                <a:srgbClr val="000000"/>
              </a:solidFill>
            </a:endParaRPr>
          </a:p>
        </p:txBody>
      </p:sp>
    </p:spTree>
    <p:extLst>
      <p:ext uri="{BB962C8B-B14F-4D97-AF65-F5344CB8AC3E}">
        <p14:creationId xmlns:p14="http://schemas.microsoft.com/office/powerpoint/2010/main" xmlns="" val="11914258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7861A6-17F6-ED48-A36B-50AB9363CF3F}" type="slidenum">
              <a:rPr lang="en-US" smtClean="0"/>
              <a:pPr/>
              <a:t>35</a:t>
            </a:fld>
            <a:endParaRPr lang="en-US"/>
          </a:p>
        </p:txBody>
      </p:sp>
    </p:spTree>
    <p:extLst>
      <p:ext uri="{BB962C8B-B14F-4D97-AF65-F5344CB8AC3E}">
        <p14:creationId xmlns:p14="http://schemas.microsoft.com/office/powerpoint/2010/main" xmlns="" val="13344104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722313"/>
            <a:ext cx="4689475" cy="35179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65BC9F8-1F69-48AA-9897-614151696A6F}" type="slidenum">
              <a:rPr lang="en-US" smtClean="0">
                <a:solidFill>
                  <a:prstClr val="black"/>
                </a:solidFill>
              </a:rPr>
              <a:pPr>
                <a:defRPr/>
              </a:pPr>
              <a:t>36</a:t>
            </a:fld>
            <a:endParaRPr lang="en-US">
              <a:solidFill>
                <a:prstClr val="black"/>
              </a:solidFill>
            </a:endParaRPr>
          </a:p>
        </p:txBody>
      </p:sp>
    </p:spTree>
    <p:extLst>
      <p:ext uri="{BB962C8B-B14F-4D97-AF65-F5344CB8AC3E}">
        <p14:creationId xmlns:p14="http://schemas.microsoft.com/office/powerpoint/2010/main" xmlns="" val="12661485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Slide Image Placeholder 1"/>
          <p:cNvSpPr>
            <a:spLocks noGrp="1" noRot="1" noChangeAspect="1" noTextEdit="1"/>
          </p:cNvSpPr>
          <p:nvPr>
            <p:ph type="sldImg"/>
          </p:nvPr>
        </p:nvSpPr>
        <p:spPr>
          <a:xfrm>
            <a:off x="1177925" y="722313"/>
            <a:ext cx="4689475" cy="3517900"/>
          </a:xfrm>
          <a:ln/>
        </p:spPr>
      </p:sp>
      <p:sp>
        <p:nvSpPr>
          <p:cNvPr id="366595" name="Notes Placeholder 2"/>
          <p:cNvSpPr>
            <a:spLocks noGrp="1"/>
          </p:cNvSpPr>
          <p:nvPr>
            <p:ph type="body" idx="1"/>
          </p:nvPr>
        </p:nvSpPr>
        <p:spPr>
          <a:noFill/>
          <a:ln/>
        </p:spPr>
        <p:txBody>
          <a:bodyPr/>
          <a:lstStyle/>
          <a:p>
            <a:pPr eaLnBrk="1" hangingPunct="1"/>
            <a:endParaRPr lang="en-US" smtClean="0">
              <a:latin typeface="Arial" charset="0"/>
            </a:endParaRPr>
          </a:p>
        </p:txBody>
      </p:sp>
      <p:sp>
        <p:nvSpPr>
          <p:cNvPr id="366596" name="Slide Number Placeholder 3"/>
          <p:cNvSpPr>
            <a:spLocks noGrp="1"/>
          </p:cNvSpPr>
          <p:nvPr>
            <p:ph type="sldNum" sz="quarter" idx="5"/>
          </p:nvPr>
        </p:nvSpPr>
        <p:spPr/>
        <p:txBody>
          <a:bodyPr/>
          <a:lstStyle/>
          <a:p>
            <a:pPr>
              <a:defRPr/>
            </a:pPr>
            <a:fld id="{5D0691F0-CC0C-4C6C-9284-2F6A01DAADCB}" type="slidenum">
              <a:rPr lang="en-US" smtClean="0">
                <a:solidFill>
                  <a:prstClr val="black"/>
                </a:solidFill>
                <a:latin typeface="Arial" charset="0"/>
              </a:rPr>
              <a:pPr>
                <a:defRPr/>
              </a:pPr>
              <a:t>37</a:t>
            </a:fld>
            <a:endParaRPr lang="en-US" smtClean="0">
              <a:solidFill>
                <a:prstClr val="black"/>
              </a:solidFill>
              <a:latin typeface="Arial" charset="0"/>
            </a:endParaRPr>
          </a:p>
        </p:txBody>
      </p:sp>
    </p:spTree>
    <p:extLst>
      <p:ext uri="{BB962C8B-B14F-4D97-AF65-F5344CB8AC3E}">
        <p14:creationId xmlns:p14="http://schemas.microsoft.com/office/powerpoint/2010/main" xmlns="" val="9947364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Slide Image Placeholder 1"/>
          <p:cNvSpPr>
            <a:spLocks noGrp="1" noRot="1" noChangeAspect="1" noTextEdit="1"/>
          </p:cNvSpPr>
          <p:nvPr>
            <p:ph type="sldImg"/>
          </p:nvPr>
        </p:nvSpPr>
        <p:spPr>
          <a:xfrm>
            <a:off x="1177925" y="722313"/>
            <a:ext cx="4689475" cy="3517900"/>
          </a:xfrm>
          <a:ln/>
        </p:spPr>
      </p:sp>
      <p:sp>
        <p:nvSpPr>
          <p:cNvPr id="333827" name="Notes Placeholder 2"/>
          <p:cNvSpPr>
            <a:spLocks noGrp="1"/>
          </p:cNvSpPr>
          <p:nvPr>
            <p:ph type="body" idx="1"/>
          </p:nvPr>
        </p:nvSpPr>
        <p:spPr>
          <a:noFill/>
          <a:ln/>
        </p:spPr>
        <p:txBody>
          <a:bodyPr/>
          <a:lstStyle/>
          <a:p>
            <a:endParaRPr lang="en-US" smtClean="0"/>
          </a:p>
        </p:txBody>
      </p:sp>
      <p:sp>
        <p:nvSpPr>
          <p:cNvPr id="333828" name="Slide Number Placeholder 3"/>
          <p:cNvSpPr>
            <a:spLocks noGrp="1"/>
          </p:cNvSpPr>
          <p:nvPr>
            <p:ph type="sldNum" sz="quarter" idx="5"/>
          </p:nvPr>
        </p:nvSpPr>
        <p:spPr/>
        <p:txBody>
          <a:bodyPr/>
          <a:lstStyle/>
          <a:p>
            <a:pPr defTabSz="929807">
              <a:defRPr/>
            </a:pPr>
            <a:fld id="{67F43C2B-6FF8-4436-83D1-B9693D06D8A8}" type="slidenum">
              <a:rPr lang="en-US" smtClean="0">
                <a:solidFill>
                  <a:srgbClr val="000000"/>
                </a:solidFill>
                <a:latin typeface="Arial" charset="0"/>
              </a:rPr>
              <a:pPr defTabSz="929807">
                <a:defRPr/>
              </a:pPr>
              <a:t>38</a:t>
            </a:fld>
            <a:endParaRPr lang="en-US" smtClean="0">
              <a:solidFill>
                <a:srgbClr val="000000"/>
              </a:solidFill>
              <a:latin typeface="Arial" charset="0"/>
            </a:endParaRPr>
          </a:p>
        </p:txBody>
      </p:sp>
    </p:spTree>
    <p:extLst>
      <p:ext uri="{BB962C8B-B14F-4D97-AF65-F5344CB8AC3E}">
        <p14:creationId xmlns:p14="http://schemas.microsoft.com/office/powerpoint/2010/main" xmlns="" val="38104395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Slide Image Placeholder 1"/>
          <p:cNvSpPr>
            <a:spLocks noGrp="1" noRot="1" noChangeAspect="1" noTextEdit="1"/>
          </p:cNvSpPr>
          <p:nvPr>
            <p:ph type="sldImg"/>
          </p:nvPr>
        </p:nvSpPr>
        <p:spPr>
          <a:xfrm>
            <a:off x="1177925" y="722313"/>
            <a:ext cx="4689475" cy="3517900"/>
          </a:xfrm>
          <a:ln/>
        </p:spPr>
      </p:sp>
      <p:sp>
        <p:nvSpPr>
          <p:cNvPr id="334851" name="Notes Placeholder 2"/>
          <p:cNvSpPr>
            <a:spLocks noGrp="1"/>
          </p:cNvSpPr>
          <p:nvPr>
            <p:ph type="body" idx="1"/>
          </p:nvPr>
        </p:nvSpPr>
        <p:spPr>
          <a:noFill/>
          <a:ln/>
        </p:spPr>
        <p:txBody>
          <a:bodyPr/>
          <a:lstStyle/>
          <a:p>
            <a:endParaRPr lang="en-US" smtClean="0"/>
          </a:p>
        </p:txBody>
      </p:sp>
      <p:sp>
        <p:nvSpPr>
          <p:cNvPr id="334852" name="Slide Number Placeholder 3"/>
          <p:cNvSpPr>
            <a:spLocks noGrp="1"/>
          </p:cNvSpPr>
          <p:nvPr>
            <p:ph type="sldNum" sz="quarter" idx="5"/>
          </p:nvPr>
        </p:nvSpPr>
        <p:spPr/>
        <p:txBody>
          <a:bodyPr/>
          <a:lstStyle/>
          <a:p>
            <a:pPr defTabSz="929807">
              <a:defRPr/>
            </a:pPr>
            <a:fld id="{56FA7F7F-8990-4F7E-9958-3E2B3214B2C8}" type="slidenum">
              <a:rPr lang="en-US" smtClean="0">
                <a:solidFill>
                  <a:srgbClr val="000000"/>
                </a:solidFill>
                <a:latin typeface="Arial" charset="0"/>
              </a:rPr>
              <a:pPr defTabSz="929807">
                <a:defRPr/>
              </a:pPr>
              <a:t>39</a:t>
            </a:fld>
            <a:endParaRPr lang="en-US" smtClean="0">
              <a:solidFill>
                <a:srgbClr val="000000"/>
              </a:solidFill>
              <a:latin typeface="Arial" charset="0"/>
            </a:endParaRPr>
          </a:p>
        </p:txBody>
      </p:sp>
    </p:spTree>
    <p:extLst>
      <p:ext uri="{BB962C8B-B14F-4D97-AF65-F5344CB8AC3E}">
        <p14:creationId xmlns:p14="http://schemas.microsoft.com/office/powerpoint/2010/main" xmlns="" val="1727731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Slide Image Placeholder 1"/>
          <p:cNvSpPr>
            <a:spLocks noGrp="1" noRot="1" noChangeAspect="1" noTextEdit="1"/>
          </p:cNvSpPr>
          <p:nvPr>
            <p:ph type="sldImg"/>
          </p:nvPr>
        </p:nvSpPr>
        <p:spPr>
          <a:ln/>
        </p:spPr>
      </p:sp>
      <p:sp>
        <p:nvSpPr>
          <p:cNvPr id="393219" name="Notes Placeholder 2"/>
          <p:cNvSpPr>
            <a:spLocks noGrp="1"/>
          </p:cNvSpPr>
          <p:nvPr>
            <p:ph type="body" idx="1"/>
          </p:nvPr>
        </p:nvSpPr>
        <p:spPr>
          <a:noFill/>
          <a:ln/>
        </p:spPr>
        <p:txBody>
          <a:bodyPr/>
          <a:lstStyle/>
          <a:p>
            <a:endParaRPr lang="en-US" smtClean="0">
              <a:latin typeface="Arial" charset="0"/>
            </a:endParaRPr>
          </a:p>
        </p:txBody>
      </p:sp>
      <p:sp>
        <p:nvSpPr>
          <p:cNvPr id="393220" name="Slide Number Placeholder 3"/>
          <p:cNvSpPr>
            <a:spLocks noGrp="1"/>
          </p:cNvSpPr>
          <p:nvPr>
            <p:ph type="sldNum" sz="quarter" idx="5"/>
          </p:nvPr>
        </p:nvSpPr>
        <p:spPr/>
        <p:txBody>
          <a:bodyPr/>
          <a:lstStyle/>
          <a:p>
            <a:pPr>
              <a:defRPr/>
            </a:pPr>
            <a:fld id="{8A00B670-E5F2-4934-B289-CF093EC216C7}" type="slidenum">
              <a:rPr lang="en-US" smtClean="0">
                <a:solidFill>
                  <a:prstClr val="black"/>
                </a:solidFill>
                <a:latin typeface="Arial" charset="0"/>
                <a:ea typeface="MS PGothic" pitchFamily="34" charset="-128"/>
              </a:rPr>
              <a:pPr>
                <a:defRPr/>
              </a:pPr>
              <a:t>6</a:t>
            </a:fld>
            <a:endParaRPr lang="en-US" smtClean="0">
              <a:solidFill>
                <a:prstClr val="black"/>
              </a:solidFill>
              <a:latin typeface="Arial" charset="0"/>
              <a:ea typeface="MS PGothic" pitchFamily="34" charset="-128"/>
            </a:endParaRPr>
          </a:p>
        </p:txBody>
      </p:sp>
    </p:spTree>
    <p:extLst>
      <p:ext uri="{BB962C8B-B14F-4D97-AF65-F5344CB8AC3E}">
        <p14:creationId xmlns:p14="http://schemas.microsoft.com/office/powerpoint/2010/main" xmlns="" val="34190778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Slide Image Placeholder 1"/>
          <p:cNvSpPr>
            <a:spLocks noGrp="1" noRot="1" noChangeAspect="1" noTextEdit="1"/>
          </p:cNvSpPr>
          <p:nvPr>
            <p:ph type="sldImg"/>
          </p:nvPr>
        </p:nvSpPr>
        <p:spPr>
          <a:xfrm>
            <a:off x="1177925" y="722313"/>
            <a:ext cx="4689475" cy="3517900"/>
          </a:xfrm>
          <a:ln/>
        </p:spPr>
      </p:sp>
      <p:sp>
        <p:nvSpPr>
          <p:cNvPr id="335875" name="Notes Placeholder 2"/>
          <p:cNvSpPr>
            <a:spLocks noGrp="1"/>
          </p:cNvSpPr>
          <p:nvPr>
            <p:ph type="body" idx="1"/>
          </p:nvPr>
        </p:nvSpPr>
        <p:spPr>
          <a:noFill/>
          <a:ln/>
        </p:spPr>
        <p:txBody>
          <a:bodyPr/>
          <a:lstStyle/>
          <a:p>
            <a:endParaRPr lang="en-US" smtClean="0"/>
          </a:p>
        </p:txBody>
      </p:sp>
      <p:sp>
        <p:nvSpPr>
          <p:cNvPr id="335876" name="Slide Number Placeholder 3"/>
          <p:cNvSpPr>
            <a:spLocks noGrp="1"/>
          </p:cNvSpPr>
          <p:nvPr>
            <p:ph type="sldNum" sz="quarter" idx="5"/>
          </p:nvPr>
        </p:nvSpPr>
        <p:spPr/>
        <p:txBody>
          <a:bodyPr/>
          <a:lstStyle/>
          <a:p>
            <a:pPr defTabSz="929807">
              <a:defRPr/>
            </a:pPr>
            <a:fld id="{6DBF5332-5C53-4F77-9569-EC4266CD5C5F}" type="slidenum">
              <a:rPr lang="en-US" smtClean="0">
                <a:solidFill>
                  <a:srgbClr val="000000"/>
                </a:solidFill>
                <a:latin typeface="Arial" charset="0"/>
              </a:rPr>
              <a:pPr defTabSz="929807">
                <a:defRPr/>
              </a:pPr>
              <a:t>40</a:t>
            </a:fld>
            <a:endParaRPr lang="en-US" smtClean="0">
              <a:solidFill>
                <a:srgbClr val="000000"/>
              </a:solidFill>
              <a:latin typeface="Arial" charset="0"/>
            </a:endParaRPr>
          </a:p>
        </p:txBody>
      </p:sp>
    </p:spTree>
    <p:extLst>
      <p:ext uri="{BB962C8B-B14F-4D97-AF65-F5344CB8AC3E}">
        <p14:creationId xmlns:p14="http://schemas.microsoft.com/office/powerpoint/2010/main" xmlns="" val="3207055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Slide Image Placeholder 1"/>
          <p:cNvSpPr>
            <a:spLocks noGrp="1" noRot="1" noChangeAspect="1" noTextEdit="1"/>
          </p:cNvSpPr>
          <p:nvPr>
            <p:ph type="sldImg"/>
          </p:nvPr>
        </p:nvSpPr>
        <p:spPr>
          <a:xfrm>
            <a:off x="1177925" y="722313"/>
            <a:ext cx="4689475" cy="3517900"/>
          </a:xfrm>
          <a:ln/>
        </p:spPr>
      </p:sp>
      <p:sp>
        <p:nvSpPr>
          <p:cNvPr id="336899" name="Notes Placeholder 2"/>
          <p:cNvSpPr>
            <a:spLocks noGrp="1"/>
          </p:cNvSpPr>
          <p:nvPr>
            <p:ph type="body" idx="1"/>
          </p:nvPr>
        </p:nvSpPr>
        <p:spPr>
          <a:noFill/>
          <a:ln/>
        </p:spPr>
        <p:txBody>
          <a:bodyPr/>
          <a:lstStyle/>
          <a:p>
            <a:endParaRPr lang="en-US" smtClean="0"/>
          </a:p>
        </p:txBody>
      </p:sp>
      <p:sp>
        <p:nvSpPr>
          <p:cNvPr id="336900" name="Slide Number Placeholder 3"/>
          <p:cNvSpPr>
            <a:spLocks noGrp="1"/>
          </p:cNvSpPr>
          <p:nvPr>
            <p:ph type="sldNum" sz="quarter" idx="5"/>
          </p:nvPr>
        </p:nvSpPr>
        <p:spPr/>
        <p:txBody>
          <a:bodyPr/>
          <a:lstStyle/>
          <a:p>
            <a:pPr defTabSz="929807">
              <a:defRPr/>
            </a:pPr>
            <a:fld id="{4867C774-46BE-4F6F-9916-5154BF31B862}" type="slidenum">
              <a:rPr lang="en-US" smtClean="0">
                <a:solidFill>
                  <a:srgbClr val="000000"/>
                </a:solidFill>
                <a:latin typeface="Arial" charset="0"/>
              </a:rPr>
              <a:pPr defTabSz="929807">
                <a:defRPr/>
              </a:pPr>
              <a:t>41</a:t>
            </a:fld>
            <a:endParaRPr lang="en-US" smtClean="0">
              <a:solidFill>
                <a:srgbClr val="000000"/>
              </a:solidFill>
              <a:latin typeface="Arial" charset="0"/>
            </a:endParaRPr>
          </a:p>
        </p:txBody>
      </p:sp>
    </p:spTree>
    <p:extLst>
      <p:ext uri="{BB962C8B-B14F-4D97-AF65-F5344CB8AC3E}">
        <p14:creationId xmlns:p14="http://schemas.microsoft.com/office/powerpoint/2010/main" xmlns="" val="5072936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7861A6-17F6-ED48-A36B-50AB9363CF3F}" type="slidenum">
              <a:rPr lang="en-US" smtClean="0"/>
              <a:pPr/>
              <a:t>42</a:t>
            </a:fld>
            <a:endParaRPr lang="en-US"/>
          </a:p>
        </p:txBody>
      </p:sp>
    </p:spTree>
    <p:extLst>
      <p:ext uri="{BB962C8B-B14F-4D97-AF65-F5344CB8AC3E}">
        <p14:creationId xmlns:p14="http://schemas.microsoft.com/office/powerpoint/2010/main" xmlns="" val="20561572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7861A6-17F6-ED48-A36B-50AB9363CF3F}" type="slidenum">
              <a:rPr lang="en-US" smtClean="0"/>
              <a:pPr/>
              <a:t>43</a:t>
            </a:fld>
            <a:endParaRPr lang="en-US"/>
          </a:p>
        </p:txBody>
      </p:sp>
    </p:spTree>
    <p:extLst>
      <p:ext uri="{BB962C8B-B14F-4D97-AF65-F5344CB8AC3E}">
        <p14:creationId xmlns:p14="http://schemas.microsoft.com/office/powerpoint/2010/main" xmlns="" val="2552871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7861A6-17F6-ED48-A36B-50AB9363CF3F}" type="slidenum">
              <a:rPr lang="en-US" smtClean="0"/>
              <a:pPr/>
              <a:t>44</a:t>
            </a:fld>
            <a:endParaRPr lang="en-US"/>
          </a:p>
        </p:txBody>
      </p:sp>
    </p:spTree>
    <p:extLst>
      <p:ext uri="{BB962C8B-B14F-4D97-AF65-F5344CB8AC3E}">
        <p14:creationId xmlns:p14="http://schemas.microsoft.com/office/powerpoint/2010/main" xmlns="" val="28777579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lide Image Placeholder 1"/>
          <p:cNvSpPr>
            <a:spLocks noGrp="1" noRot="1" noChangeAspect="1" noTextEdit="1"/>
          </p:cNvSpPr>
          <p:nvPr>
            <p:ph type="sldImg"/>
          </p:nvPr>
        </p:nvSpPr>
        <p:spPr>
          <a:ln/>
        </p:spPr>
      </p:sp>
      <p:sp>
        <p:nvSpPr>
          <p:cNvPr id="3133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latin typeface="Arial" pitchFamily="34" charset="0"/>
            </a:endParaRPr>
          </a:p>
        </p:txBody>
      </p:sp>
      <p:sp>
        <p:nvSpPr>
          <p:cNvPr id="31334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261" eaLnBrk="0" hangingPunct="0">
              <a:defRPr sz="2800">
                <a:solidFill>
                  <a:schemeClr val="tx1"/>
                </a:solidFill>
                <a:latin typeface="Arial" pitchFamily="34" charset="0"/>
              </a:defRPr>
            </a:lvl1pPr>
            <a:lvl2pPr marL="744064" indent="-286179" defTabSz="933261" eaLnBrk="0" hangingPunct="0">
              <a:defRPr sz="2800">
                <a:solidFill>
                  <a:schemeClr val="tx1"/>
                </a:solidFill>
                <a:latin typeface="Arial" pitchFamily="34" charset="0"/>
              </a:defRPr>
            </a:lvl2pPr>
            <a:lvl3pPr marL="1144715" indent="-228943" defTabSz="933261" eaLnBrk="0" hangingPunct="0">
              <a:defRPr sz="2800">
                <a:solidFill>
                  <a:schemeClr val="tx1"/>
                </a:solidFill>
                <a:latin typeface="Arial" pitchFamily="34" charset="0"/>
              </a:defRPr>
            </a:lvl3pPr>
            <a:lvl4pPr marL="1602600" indent="-228943" defTabSz="933261" eaLnBrk="0" hangingPunct="0">
              <a:defRPr sz="2800">
                <a:solidFill>
                  <a:schemeClr val="tx1"/>
                </a:solidFill>
                <a:latin typeface="Arial" pitchFamily="34" charset="0"/>
              </a:defRPr>
            </a:lvl4pPr>
            <a:lvl5pPr marL="2060486" indent="-228943" defTabSz="933261" eaLnBrk="0" hangingPunct="0">
              <a:defRPr sz="2800">
                <a:solidFill>
                  <a:schemeClr val="tx1"/>
                </a:solidFill>
                <a:latin typeface="Arial" pitchFamily="34" charset="0"/>
              </a:defRPr>
            </a:lvl5pPr>
            <a:lvl6pPr marL="2518372" indent="-228943" defTabSz="933261" eaLnBrk="0" fontAlgn="base" hangingPunct="0">
              <a:spcBef>
                <a:spcPct val="0"/>
              </a:spcBef>
              <a:spcAft>
                <a:spcPct val="0"/>
              </a:spcAft>
              <a:defRPr sz="2800">
                <a:solidFill>
                  <a:schemeClr val="tx1"/>
                </a:solidFill>
                <a:latin typeface="Arial" pitchFamily="34" charset="0"/>
              </a:defRPr>
            </a:lvl6pPr>
            <a:lvl7pPr marL="2976258" indent="-228943" defTabSz="933261" eaLnBrk="0" fontAlgn="base" hangingPunct="0">
              <a:spcBef>
                <a:spcPct val="0"/>
              </a:spcBef>
              <a:spcAft>
                <a:spcPct val="0"/>
              </a:spcAft>
              <a:defRPr sz="2800">
                <a:solidFill>
                  <a:schemeClr val="tx1"/>
                </a:solidFill>
                <a:latin typeface="Arial" pitchFamily="34" charset="0"/>
              </a:defRPr>
            </a:lvl7pPr>
            <a:lvl8pPr marL="3434144" indent="-228943" defTabSz="933261" eaLnBrk="0" fontAlgn="base" hangingPunct="0">
              <a:spcBef>
                <a:spcPct val="0"/>
              </a:spcBef>
              <a:spcAft>
                <a:spcPct val="0"/>
              </a:spcAft>
              <a:defRPr sz="2800">
                <a:solidFill>
                  <a:schemeClr val="tx1"/>
                </a:solidFill>
                <a:latin typeface="Arial" pitchFamily="34" charset="0"/>
              </a:defRPr>
            </a:lvl8pPr>
            <a:lvl9pPr marL="3892029" indent="-228943" defTabSz="933261" eaLnBrk="0" fontAlgn="base" hangingPunct="0">
              <a:spcBef>
                <a:spcPct val="0"/>
              </a:spcBef>
              <a:spcAft>
                <a:spcPct val="0"/>
              </a:spcAft>
              <a:defRPr sz="2800">
                <a:solidFill>
                  <a:schemeClr val="tx1"/>
                </a:solidFill>
                <a:latin typeface="Arial" pitchFamily="34" charset="0"/>
              </a:defRPr>
            </a:lvl9pPr>
          </a:lstStyle>
          <a:p>
            <a:pPr eaLnBrk="1" hangingPunct="1"/>
            <a:fld id="{A39A8F46-3AE2-4703-9E3E-D7C4584317E9}" type="slidenum">
              <a:rPr lang="en-US" sz="1200">
                <a:solidFill>
                  <a:prstClr val="black"/>
                </a:solidFill>
              </a:rPr>
              <a:pPr eaLnBrk="1" hangingPunct="1"/>
              <a:t>45</a:t>
            </a:fld>
            <a:endParaRPr lang="en-US" sz="1200">
              <a:solidFill>
                <a:prstClr val="black"/>
              </a:solidFill>
            </a:endParaRPr>
          </a:p>
        </p:txBody>
      </p:sp>
    </p:spTree>
    <p:extLst>
      <p:ext uri="{BB962C8B-B14F-4D97-AF65-F5344CB8AC3E}">
        <p14:creationId xmlns:p14="http://schemas.microsoft.com/office/powerpoint/2010/main" xmlns="" val="911219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Slide Image Placeholder 1"/>
          <p:cNvSpPr>
            <a:spLocks noGrp="1" noRot="1" noChangeAspect="1" noTextEdit="1"/>
          </p:cNvSpPr>
          <p:nvPr>
            <p:ph type="sldImg"/>
          </p:nvPr>
        </p:nvSpPr>
        <p:spPr>
          <a:ln/>
        </p:spPr>
      </p:sp>
      <p:sp>
        <p:nvSpPr>
          <p:cNvPr id="394243" name="Notes Placeholder 2"/>
          <p:cNvSpPr>
            <a:spLocks noGrp="1"/>
          </p:cNvSpPr>
          <p:nvPr>
            <p:ph type="body" idx="1"/>
          </p:nvPr>
        </p:nvSpPr>
        <p:spPr>
          <a:noFill/>
          <a:ln/>
        </p:spPr>
        <p:txBody>
          <a:bodyPr/>
          <a:lstStyle/>
          <a:p>
            <a:endParaRPr lang="en-US" smtClean="0">
              <a:latin typeface="Arial" charset="0"/>
            </a:endParaRPr>
          </a:p>
        </p:txBody>
      </p:sp>
      <p:sp>
        <p:nvSpPr>
          <p:cNvPr id="394244" name="Slide Number Placeholder 3"/>
          <p:cNvSpPr>
            <a:spLocks noGrp="1"/>
          </p:cNvSpPr>
          <p:nvPr>
            <p:ph type="sldNum" sz="quarter" idx="5"/>
          </p:nvPr>
        </p:nvSpPr>
        <p:spPr/>
        <p:txBody>
          <a:bodyPr/>
          <a:lstStyle/>
          <a:p>
            <a:pPr>
              <a:defRPr/>
            </a:pPr>
            <a:fld id="{E1F69B02-D37E-4035-8A1C-373F3620A6AA}" type="slidenum">
              <a:rPr lang="en-US" smtClean="0">
                <a:solidFill>
                  <a:prstClr val="black"/>
                </a:solidFill>
                <a:latin typeface="Arial" charset="0"/>
                <a:ea typeface="MS PGothic" pitchFamily="34" charset="-128"/>
              </a:rPr>
              <a:pPr>
                <a:defRPr/>
              </a:pPr>
              <a:t>7</a:t>
            </a:fld>
            <a:endParaRPr lang="en-US" smtClean="0">
              <a:solidFill>
                <a:prstClr val="black"/>
              </a:solidFill>
              <a:latin typeface="Arial" charset="0"/>
              <a:ea typeface="MS PGothic" pitchFamily="34" charset="-128"/>
            </a:endParaRPr>
          </a:p>
        </p:txBody>
      </p:sp>
    </p:spTree>
    <p:extLst>
      <p:ext uri="{BB962C8B-B14F-4D97-AF65-F5344CB8AC3E}">
        <p14:creationId xmlns:p14="http://schemas.microsoft.com/office/powerpoint/2010/main" xmlns="" val="701445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Slide Image Placeholder 1"/>
          <p:cNvSpPr>
            <a:spLocks noGrp="1" noRot="1" noChangeAspect="1" noTextEdit="1"/>
          </p:cNvSpPr>
          <p:nvPr>
            <p:ph type="sldImg"/>
          </p:nvPr>
        </p:nvSpPr>
        <p:spPr>
          <a:ln/>
        </p:spPr>
      </p:sp>
      <p:sp>
        <p:nvSpPr>
          <p:cNvPr id="395267" name="Notes Placeholder 2"/>
          <p:cNvSpPr>
            <a:spLocks noGrp="1"/>
          </p:cNvSpPr>
          <p:nvPr>
            <p:ph type="body" idx="1"/>
          </p:nvPr>
        </p:nvSpPr>
        <p:spPr>
          <a:noFill/>
          <a:ln/>
        </p:spPr>
        <p:txBody>
          <a:bodyPr/>
          <a:lstStyle/>
          <a:p>
            <a:endParaRPr lang="en-US" smtClean="0">
              <a:latin typeface="Arial" charset="0"/>
            </a:endParaRPr>
          </a:p>
        </p:txBody>
      </p:sp>
      <p:sp>
        <p:nvSpPr>
          <p:cNvPr id="395268" name="Slide Number Placeholder 3"/>
          <p:cNvSpPr>
            <a:spLocks noGrp="1"/>
          </p:cNvSpPr>
          <p:nvPr>
            <p:ph type="sldNum" sz="quarter" idx="5"/>
          </p:nvPr>
        </p:nvSpPr>
        <p:spPr/>
        <p:txBody>
          <a:bodyPr/>
          <a:lstStyle/>
          <a:p>
            <a:pPr>
              <a:defRPr/>
            </a:pPr>
            <a:fld id="{5E46E553-0FAD-4C08-9FF8-E0F174C71476}" type="slidenum">
              <a:rPr lang="en-US" smtClean="0">
                <a:solidFill>
                  <a:prstClr val="black"/>
                </a:solidFill>
                <a:latin typeface="Arial" charset="0"/>
                <a:ea typeface="MS PGothic" pitchFamily="34" charset="-128"/>
              </a:rPr>
              <a:pPr>
                <a:defRPr/>
              </a:pPr>
              <a:t>8</a:t>
            </a:fld>
            <a:endParaRPr lang="en-US" smtClean="0">
              <a:solidFill>
                <a:prstClr val="black"/>
              </a:solidFill>
              <a:latin typeface="Arial" charset="0"/>
              <a:ea typeface="MS PGothic" pitchFamily="34" charset="-128"/>
            </a:endParaRPr>
          </a:p>
        </p:txBody>
      </p:sp>
    </p:spTree>
    <p:extLst>
      <p:ext uri="{BB962C8B-B14F-4D97-AF65-F5344CB8AC3E}">
        <p14:creationId xmlns:p14="http://schemas.microsoft.com/office/powerpoint/2010/main" xmlns="" val="1795512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Slide Image Placeholder 1"/>
          <p:cNvSpPr>
            <a:spLocks noGrp="1" noRot="1" noChangeAspect="1" noTextEdit="1"/>
          </p:cNvSpPr>
          <p:nvPr>
            <p:ph type="sldImg"/>
          </p:nvPr>
        </p:nvSpPr>
        <p:spPr>
          <a:ln/>
        </p:spPr>
      </p:sp>
      <p:sp>
        <p:nvSpPr>
          <p:cNvPr id="396291" name="Notes Placeholder 2"/>
          <p:cNvSpPr>
            <a:spLocks noGrp="1"/>
          </p:cNvSpPr>
          <p:nvPr>
            <p:ph type="body" idx="1"/>
          </p:nvPr>
        </p:nvSpPr>
        <p:spPr>
          <a:noFill/>
          <a:ln/>
        </p:spPr>
        <p:txBody>
          <a:bodyPr/>
          <a:lstStyle/>
          <a:p>
            <a:endParaRPr lang="en-US" smtClean="0">
              <a:latin typeface="Arial" charset="0"/>
            </a:endParaRPr>
          </a:p>
        </p:txBody>
      </p:sp>
      <p:sp>
        <p:nvSpPr>
          <p:cNvPr id="396292" name="Slide Number Placeholder 3"/>
          <p:cNvSpPr>
            <a:spLocks noGrp="1"/>
          </p:cNvSpPr>
          <p:nvPr>
            <p:ph type="sldNum" sz="quarter" idx="5"/>
          </p:nvPr>
        </p:nvSpPr>
        <p:spPr/>
        <p:txBody>
          <a:bodyPr/>
          <a:lstStyle/>
          <a:p>
            <a:pPr>
              <a:defRPr/>
            </a:pPr>
            <a:fld id="{59212387-B1EE-478E-AEE4-D60D92909E12}" type="slidenum">
              <a:rPr lang="en-US" smtClean="0">
                <a:solidFill>
                  <a:prstClr val="black"/>
                </a:solidFill>
                <a:latin typeface="Arial" charset="0"/>
                <a:ea typeface="MS PGothic" pitchFamily="34" charset="-128"/>
              </a:rPr>
              <a:pPr>
                <a:defRPr/>
              </a:pPr>
              <a:t>9</a:t>
            </a:fld>
            <a:endParaRPr lang="en-US" smtClean="0">
              <a:solidFill>
                <a:prstClr val="black"/>
              </a:solidFill>
              <a:latin typeface="Arial" charset="0"/>
              <a:ea typeface="MS PGothic" pitchFamily="34" charset="-128"/>
            </a:endParaRPr>
          </a:p>
        </p:txBody>
      </p:sp>
    </p:spTree>
    <p:extLst>
      <p:ext uri="{BB962C8B-B14F-4D97-AF65-F5344CB8AC3E}">
        <p14:creationId xmlns:p14="http://schemas.microsoft.com/office/powerpoint/2010/main" xmlns="" val="1744819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Slide Image Placeholder 1"/>
          <p:cNvSpPr>
            <a:spLocks noGrp="1" noRot="1" noChangeAspect="1" noTextEdit="1"/>
          </p:cNvSpPr>
          <p:nvPr>
            <p:ph type="sldImg"/>
          </p:nvPr>
        </p:nvSpPr>
        <p:spPr>
          <a:ln/>
        </p:spPr>
      </p:sp>
      <p:sp>
        <p:nvSpPr>
          <p:cNvPr id="397315" name="Notes Placeholder 2"/>
          <p:cNvSpPr>
            <a:spLocks noGrp="1"/>
          </p:cNvSpPr>
          <p:nvPr>
            <p:ph type="body" idx="1"/>
          </p:nvPr>
        </p:nvSpPr>
        <p:spPr>
          <a:noFill/>
          <a:ln/>
        </p:spPr>
        <p:txBody>
          <a:bodyPr/>
          <a:lstStyle/>
          <a:p>
            <a:endParaRPr lang="en-US" smtClean="0">
              <a:latin typeface="Arial" charset="0"/>
            </a:endParaRPr>
          </a:p>
        </p:txBody>
      </p:sp>
      <p:sp>
        <p:nvSpPr>
          <p:cNvPr id="397316" name="Slide Number Placeholder 3"/>
          <p:cNvSpPr>
            <a:spLocks noGrp="1"/>
          </p:cNvSpPr>
          <p:nvPr>
            <p:ph type="sldNum" sz="quarter" idx="5"/>
          </p:nvPr>
        </p:nvSpPr>
        <p:spPr/>
        <p:txBody>
          <a:bodyPr/>
          <a:lstStyle/>
          <a:p>
            <a:pPr>
              <a:defRPr/>
            </a:pPr>
            <a:fld id="{4A36D75B-B299-433A-A8DA-BBFDED4C0095}" type="slidenum">
              <a:rPr lang="en-US" smtClean="0">
                <a:solidFill>
                  <a:prstClr val="black"/>
                </a:solidFill>
                <a:latin typeface="Arial" charset="0"/>
                <a:ea typeface="MS PGothic" pitchFamily="34" charset="-128"/>
              </a:rPr>
              <a:pPr>
                <a:defRPr/>
              </a:pPr>
              <a:t>10</a:t>
            </a:fld>
            <a:endParaRPr lang="en-US" smtClean="0">
              <a:solidFill>
                <a:prstClr val="black"/>
              </a:solidFill>
              <a:latin typeface="Arial" charset="0"/>
              <a:ea typeface="MS PGothic" pitchFamily="34" charset="-128"/>
            </a:endParaRPr>
          </a:p>
        </p:txBody>
      </p:sp>
    </p:spTree>
    <p:extLst>
      <p:ext uri="{BB962C8B-B14F-4D97-AF65-F5344CB8AC3E}">
        <p14:creationId xmlns:p14="http://schemas.microsoft.com/office/powerpoint/2010/main" xmlns="" val="2774226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Slide Image Placeholder 1"/>
          <p:cNvSpPr>
            <a:spLocks noGrp="1" noRot="1" noChangeAspect="1" noTextEdit="1"/>
          </p:cNvSpPr>
          <p:nvPr>
            <p:ph type="sldImg"/>
          </p:nvPr>
        </p:nvSpPr>
        <p:spPr>
          <a:ln/>
        </p:spPr>
      </p:sp>
      <p:sp>
        <p:nvSpPr>
          <p:cNvPr id="3287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32870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261" eaLnBrk="0" hangingPunct="0">
              <a:defRPr sz="2800">
                <a:solidFill>
                  <a:schemeClr val="tx1"/>
                </a:solidFill>
                <a:latin typeface="Arial" pitchFamily="34" charset="0"/>
              </a:defRPr>
            </a:lvl1pPr>
            <a:lvl2pPr marL="744064" indent="-286179" defTabSz="933261" eaLnBrk="0" hangingPunct="0">
              <a:defRPr sz="2800">
                <a:solidFill>
                  <a:schemeClr val="tx1"/>
                </a:solidFill>
                <a:latin typeface="Arial" pitchFamily="34" charset="0"/>
              </a:defRPr>
            </a:lvl2pPr>
            <a:lvl3pPr marL="1144715" indent="-228943" defTabSz="933261" eaLnBrk="0" hangingPunct="0">
              <a:defRPr sz="2800">
                <a:solidFill>
                  <a:schemeClr val="tx1"/>
                </a:solidFill>
                <a:latin typeface="Arial" pitchFamily="34" charset="0"/>
              </a:defRPr>
            </a:lvl3pPr>
            <a:lvl4pPr marL="1602600" indent="-228943" defTabSz="933261" eaLnBrk="0" hangingPunct="0">
              <a:defRPr sz="2800">
                <a:solidFill>
                  <a:schemeClr val="tx1"/>
                </a:solidFill>
                <a:latin typeface="Arial" pitchFamily="34" charset="0"/>
              </a:defRPr>
            </a:lvl4pPr>
            <a:lvl5pPr marL="2060486" indent="-228943" defTabSz="933261" eaLnBrk="0" hangingPunct="0">
              <a:defRPr sz="2800">
                <a:solidFill>
                  <a:schemeClr val="tx1"/>
                </a:solidFill>
                <a:latin typeface="Arial" pitchFamily="34" charset="0"/>
              </a:defRPr>
            </a:lvl5pPr>
            <a:lvl6pPr marL="2518372" indent="-228943" defTabSz="933261" eaLnBrk="0" fontAlgn="base" hangingPunct="0">
              <a:spcBef>
                <a:spcPct val="0"/>
              </a:spcBef>
              <a:spcAft>
                <a:spcPct val="0"/>
              </a:spcAft>
              <a:defRPr sz="2800">
                <a:solidFill>
                  <a:schemeClr val="tx1"/>
                </a:solidFill>
                <a:latin typeface="Arial" pitchFamily="34" charset="0"/>
              </a:defRPr>
            </a:lvl6pPr>
            <a:lvl7pPr marL="2976258" indent="-228943" defTabSz="933261" eaLnBrk="0" fontAlgn="base" hangingPunct="0">
              <a:spcBef>
                <a:spcPct val="0"/>
              </a:spcBef>
              <a:spcAft>
                <a:spcPct val="0"/>
              </a:spcAft>
              <a:defRPr sz="2800">
                <a:solidFill>
                  <a:schemeClr val="tx1"/>
                </a:solidFill>
                <a:latin typeface="Arial" pitchFamily="34" charset="0"/>
              </a:defRPr>
            </a:lvl7pPr>
            <a:lvl8pPr marL="3434144" indent="-228943" defTabSz="933261" eaLnBrk="0" fontAlgn="base" hangingPunct="0">
              <a:spcBef>
                <a:spcPct val="0"/>
              </a:spcBef>
              <a:spcAft>
                <a:spcPct val="0"/>
              </a:spcAft>
              <a:defRPr sz="2800">
                <a:solidFill>
                  <a:schemeClr val="tx1"/>
                </a:solidFill>
                <a:latin typeface="Arial" pitchFamily="34" charset="0"/>
              </a:defRPr>
            </a:lvl8pPr>
            <a:lvl9pPr marL="3892029" indent="-228943" defTabSz="933261" eaLnBrk="0" fontAlgn="base" hangingPunct="0">
              <a:spcBef>
                <a:spcPct val="0"/>
              </a:spcBef>
              <a:spcAft>
                <a:spcPct val="0"/>
              </a:spcAft>
              <a:defRPr sz="2800">
                <a:solidFill>
                  <a:schemeClr val="tx1"/>
                </a:solidFill>
                <a:latin typeface="Arial" pitchFamily="34" charset="0"/>
              </a:defRPr>
            </a:lvl9pPr>
          </a:lstStyle>
          <a:p>
            <a:pPr eaLnBrk="1" hangingPunct="1"/>
            <a:fld id="{1491AF8C-ECFE-42C9-A8FD-BA44FC33D620}" type="slidenum">
              <a:rPr lang="en-US" altLang="en-US" sz="1200">
                <a:solidFill>
                  <a:srgbClr val="000000"/>
                </a:solidFill>
              </a:rPr>
              <a:pPr eaLnBrk="1" hangingPunct="1"/>
              <a:t>11</a:t>
            </a:fld>
            <a:endParaRPr lang="en-US" altLang="en-US" sz="1200">
              <a:solidFill>
                <a:srgbClr val="000000"/>
              </a:solidFill>
            </a:endParaRPr>
          </a:p>
        </p:txBody>
      </p:sp>
    </p:spTree>
    <p:extLst>
      <p:ext uri="{BB962C8B-B14F-4D97-AF65-F5344CB8AC3E}">
        <p14:creationId xmlns:p14="http://schemas.microsoft.com/office/powerpoint/2010/main" xmlns="" val="2679826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Slide Image Placeholder 1"/>
          <p:cNvSpPr>
            <a:spLocks noGrp="1" noRot="1" noChangeAspect="1" noTextEdit="1"/>
          </p:cNvSpPr>
          <p:nvPr>
            <p:ph type="sldImg"/>
          </p:nvPr>
        </p:nvSpPr>
        <p:spPr>
          <a:ln/>
        </p:spPr>
      </p:sp>
      <p:sp>
        <p:nvSpPr>
          <p:cNvPr id="3297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32973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261" eaLnBrk="0" hangingPunct="0">
              <a:defRPr sz="2800">
                <a:solidFill>
                  <a:schemeClr val="tx1"/>
                </a:solidFill>
                <a:latin typeface="Arial" pitchFamily="34" charset="0"/>
              </a:defRPr>
            </a:lvl1pPr>
            <a:lvl2pPr marL="744064" indent="-286179" defTabSz="933261" eaLnBrk="0" hangingPunct="0">
              <a:defRPr sz="2800">
                <a:solidFill>
                  <a:schemeClr val="tx1"/>
                </a:solidFill>
                <a:latin typeface="Arial" pitchFamily="34" charset="0"/>
              </a:defRPr>
            </a:lvl2pPr>
            <a:lvl3pPr marL="1144715" indent="-228943" defTabSz="933261" eaLnBrk="0" hangingPunct="0">
              <a:defRPr sz="2800">
                <a:solidFill>
                  <a:schemeClr val="tx1"/>
                </a:solidFill>
                <a:latin typeface="Arial" pitchFamily="34" charset="0"/>
              </a:defRPr>
            </a:lvl3pPr>
            <a:lvl4pPr marL="1602600" indent="-228943" defTabSz="933261" eaLnBrk="0" hangingPunct="0">
              <a:defRPr sz="2800">
                <a:solidFill>
                  <a:schemeClr val="tx1"/>
                </a:solidFill>
                <a:latin typeface="Arial" pitchFamily="34" charset="0"/>
              </a:defRPr>
            </a:lvl4pPr>
            <a:lvl5pPr marL="2060486" indent="-228943" defTabSz="933261" eaLnBrk="0" hangingPunct="0">
              <a:defRPr sz="2800">
                <a:solidFill>
                  <a:schemeClr val="tx1"/>
                </a:solidFill>
                <a:latin typeface="Arial" pitchFamily="34" charset="0"/>
              </a:defRPr>
            </a:lvl5pPr>
            <a:lvl6pPr marL="2518372" indent="-228943" defTabSz="933261" eaLnBrk="0" fontAlgn="base" hangingPunct="0">
              <a:spcBef>
                <a:spcPct val="0"/>
              </a:spcBef>
              <a:spcAft>
                <a:spcPct val="0"/>
              </a:spcAft>
              <a:defRPr sz="2800">
                <a:solidFill>
                  <a:schemeClr val="tx1"/>
                </a:solidFill>
                <a:latin typeface="Arial" pitchFamily="34" charset="0"/>
              </a:defRPr>
            </a:lvl6pPr>
            <a:lvl7pPr marL="2976258" indent="-228943" defTabSz="933261" eaLnBrk="0" fontAlgn="base" hangingPunct="0">
              <a:spcBef>
                <a:spcPct val="0"/>
              </a:spcBef>
              <a:spcAft>
                <a:spcPct val="0"/>
              </a:spcAft>
              <a:defRPr sz="2800">
                <a:solidFill>
                  <a:schemeClr val="tx1"/>
                </a:solidFill>
                <a:latin typeface="Arial" pitchFamily="34" charset="0"/>
              </a:defRPr>
            </a:lvl7pPr>
            <a:lvl8pPr marL="3434144" indent="-228943" defTabSz="933261" eaLnBrk="0" fontAlgn="base" hangingPunct="0">
              <a:spcBef>
                <a:spcPct val="0"/>
              </a:spcBef>
              <a:spcAft>
                <a:spcPct val="0"/>
              </a:spcAft>
              <a:defRPr sz="2800">
                <a:solidFill>
                  <a:schemeClr val="tx1"/>
                </a:solidFill>
                <a:latin typeface="Arial" pitchFamily="34" charset="0"/>
              </a:defRPr>
            </a:lvl8pPr>
            <a:lvl9pPr marL="3892029" indent="-228943" defTabSz="933261" eaLnBrk="0" fontAlgn="base" hangingPunct="0">
              <a:spcBef>
                <a:spcPct val="0"/>
              </a:spcBef>
              <a:spcAft>
                <a:spcPct val="0"/>
              </a:spcAft>
              <a:defRPr sz="2800">
                <a:solidFill>
                  <a:schemeClr val="tx1"/>
                </a:solidFill>
                <a:latin typeface="Arial" pitchFamily="34" charset="0"/>
              </a:defRPr>
            </a:lvl9pPr>
          </a:lstStyle>
          <a:p>
            <a:pPr eaLnBrk="1" hangingPunct="1"/>
            <a:fld id="{D8467794-2344-4688-89D9-0C6C54706E2F}" type="slidenum">
              <a:rPr lang="en-US" altLang="en-US" sz="1200">
                <a:solidFill>
                  <a:srgbClr val="000000"/>
                </a:solidFill>
              </a:rPr>
              <a:pPr eaLnBrk="1" hangingPunct="1"/>
              <a:t>12</a:t>
            </a:fld>
            <a:endParaRPr lang="en-US" altLang="en-US" sz="1200">
              <a:solidFill>
                <a:srgbClr val="000000"/>
              </a:solidFill>
            </a:endParaRPr>
          </a:p>
        </p:txBody>
      </p:sp>
    </p:spTree>
    <p:extLst>
      <p:ext uri="{BB962C8B-B14F-4D97-AF65-F5344CB8AC3E}">
        <p14:creationId xmlns:p14="http://schemas.microsoft.com/office/powerpoint/2010/main" xmlns="" val="2246921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673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522499"/>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xmlns="" val="2110553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xmlns="" val="1432289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6724"/>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522499"/>
            <a:ext cx="6400800" cy="1752600"/>
          </a:xfrm>
        </p:spPr>
        <p:txBody>
          <a:bodyPr/>
          <a:lstStyle>
            <a:lvl1pPr marL="0" indent="0" algn="ctr">
              <a:buNone/>
              <a:defRPr b="0" i="0">
                <a:solidFill>
                  <a:schemeClr val="tx1">
                    <a:tint val="75000"/>
                  </a:schemeClr>
                </a:solidFill>
                <a:latin typeface="Lato Regular"/>
                <a:cs typeface="Lato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xmlns="" val="1943148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216027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625923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xmlns="" val="909687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50048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495687902"/>
      </p:ext>
    </p:extLst>
  </p:cSld>
  <p:clrMapOvr>
    <a:masterClrMapping/>
  </p:clrMapOvr>
  <p:transition spd="med">
    <p:split dir="in"/>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21763116"/>
      </p:ext>
    </p:extLst>
  </p:cSld>
  <p:clrMapOvr>
    <a:masterClrMapping/>
  </p:clrMapOvr>
  <p:transition spd="med">
    <p:split dir="in"/>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atin typeface="Arial"/>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2114234335"/>
      </p:ext>
    </p:extLst>
  </p:cSld>
  <p:clrMapOvr>
    <a:masterClrMapping/>
  </p:clrMapOvr>
  <p:transition spd="med">
    <p:split dir="in"/>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rgbClr val="00B0F0"/>
              </a:buClr>
              <a:defRPr>
                <a:latin typeface="Arial"/>
                <a:cs typeface="Arial"/>
              </a:defRPr>
            </a:lvl1pPr>
            <a:lvl2pPr>
              <a:buClr>
                <a:srgbClr val="92D050"/>
              </a:buClr>
              <a:defRPr>
                <a:latin typeface="Arial"/>
                <a:cs typeface="Arial"/>
              </a:defRPr>
            </a:lvl2pPr>
            <a:lvl3pPr>
              <a:buClr>
                <a:srgbClr val="7030A0"/>
              </a:buClr>
              <a:defRPr>
                <a:latin typeface="Arial"/>
                <a:cs typeface="Arial"/>
              </a:defRPr>
            </a:lvl3pPr>
            <a:lvl4pPr>
              <a:buClrTx/>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228286928"/>
      </p:ext>
    </p:extLst>
  </p:cSld>
  <p:clrMapOvr>
    <a:masterClrMapping/>
  </p:clrMapOvr>
  <p:transition spd="med">
    <p:split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792276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3200" b="1" cap="all">
                <a:solidFill>
                  <a:schemeClr val="tx1"/>
                </a:solidFill>
                <a:latin typeface="Arial"/>
                <a:cs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atin typeface="Arial"/>
                <a:cs typeface="Aria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5705415"/>
      </p:ext>
    </p:extLst>
  </p:cSld>
  <p:clrMapOvr>
    <a:masterClrMapping/>
  </p:clrMapOvr>
  <p:transition spd="med">
    <p:split dir="in"/>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buClr>
                <a:srgbClr val="00B0F0"/>
              </a:buClr>
              <a:defRPr sz="2800">
                <a:latin typeface="Arial"/>
                <a:cs typeface="Arial"/>
              </a:defRPr>
            </a:lvl1pPr>
            <a:lvl2pPr>
              <a:buClr>
                <a:srgbClr val="92D050"/>
              </a:buClr>
              <a:defRPr sz="2400">
                <a:latin typeface="Arial"/>
                <a:cs typeface="Arial"/>
              </a:defRPr>
            </a:lvl2pPr>
            <a:lvl3pPr>
              <a:buClr>
                <a:srgbClr val="7030A0"/>
              </a:buClr>
              <a:defRPr sz="2000">
                <a:latin typeface="Arial"/>
                <a:cs typeface="Arial"/>
              </a:defRPr>
            </a:lvl3pPr>
            <a:lvl4pPr>
              <a:buClrTx/>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0"/>
          </p:nvPr>
        </p:nvSpPr>
        <p:spPr>
          <a:xfrm>
            <a:off x="4648200" y="1600200"/>
            <a:ext cx="4038600" cy="4525963"/>
          </a:xfrm>
          <a:prstGeom prst="rect">
            <a:avLst/>
          </a:prstGeom>
        </p:spPr>
        <p:txBody>
          <a:bodyPr/>
          <a:lstStyle>
            <a:lvl1pPr>
              <a:buClr>
                <a:srgbClr val="00B0F0"/>
              </a:buClr>
              <a:defRPr sz="2800">
                <a:latin typeface="Arial"/>
                <a:cs typeface="Arial"/>
              </a:defRPr>
            </a:lvl1pPr>
            <a:lvl2pPr>
              <a:buClr>
                <a:srgbClr val="92D050"/>
              </a:buClr>
              <a:defRPr sz="2400">
                <a:latin typeface="Arial"/>
                <a:cs typeface="Arial"/>
              </a:defRPr>
            </a:lvl2pPr>
            <a:lvl3pPr>
              <a:buClr>
                <a:srgbClr val="7030A0"/>
              </a:buClr>
              <a:defRPr sz="2000">
                <a:latin typeface="Arial"/>
                <a:cs typeface="Arial"/>
              </a:defRPr>
            </a:lvl3pPr>
            <a:lvl4pPr>
              <a:buClrTx/>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753901204"/>
      </p:ext>
    </p:extLst>
  </p:cSld>
  <p:clrMapOvr>
    <a:masterClrMapping/>
  </p:clrMapOvr>
  <p:transition spd="med">
    <p:split dir="in"/>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buClr>
                <a:srgbClr val="00B0F0"/>
              </a:buClr>
              <a:defRPr sz="2400">
                <a:latin typeface="Arial"/>
                <a:cs typeface="Arial"/>
              </a:defRPr>
            </a:lvl1pPr>
            <a:lvl2pPr>
              <a:buClr>
                <a:srgbClr val="92D050"/>
              </a:buClr>
              <a:defRPr sz="2000">
                <a:latin typeface="Arial"/>
                <a:cs typeface="Arial"/>
              </a:defRPr>
            </a:lvl2pPr>
            <a:lvl3pPr>
              <a:buClr>
                <a:srgbClr val="7030A0"/>
              </a:buClr>
              <a:defRPr sz="1800">
                <a:latin typeface="Arial"/>
                <a:cs typeface="Arial"/>
              </a:defRPr>
            </a:lvl3pPr>
            <a:lvl4pPr>
              <a:buClrTx/>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buClr>
                <a:srgbClr val="00B0F0"/>
              </a:buClr>
              <a:defRPr sz="2400">
                <a:latin typeface="Arial"/>
                <a:cs typeface="Arial"/>
              </a:defRPr>
            </a:lvl1pPr>
            <a:lvl2pPr>
              <a:buClr>
                <a:srgbClr val="92D050"/>
              </a:buClr>
              <a:defRPr sz="2000">
                <a:latin typeface="Arial"/>
                <a:cs typeface="Arial"/>
              </a:defRPr>
            </a:lvl2pPr>
            <a:lvl3pPr>
              <a:buClr>
                <a:srgbClr val="7030A0"/>
              </a:buClr>
              <a:defRPr sz="1800">
                <a:latin typeface="Arial"/>
                <a:cs typeface="Arial"/>
              </a:defRPr>
            </a:lvl3pPr>
            <a:lvl4pPr>
              <a:buClrTx/>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765405592"/>
      </p:ext>
    </p:extLst>
  </p:cSld>
  <p:clrMapOvr>
    <a:masterClrMapping/>
  </p:clrMapOvr>
  <p:transition spd="med">
    <p:split dir="in"/>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2258134904"/>
      </p:ext>
    </p:extLst>
  </p:cSld>
  <p:clrMapOvr>
    <a:masterClrMapping/>
  </p:clrMapOvr>
  <p:transition spd="med">
    <p:split dir="in"/>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179586263"/>
      </p:ext>
    </p:extLst>
  </p:cSld>
  <p:clrMapOvr>
    <a:masterClrMapping/>
  </p:clrMapOvr>
  <p:transition spd="med">
    <p:split dir="in"/>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chemeClr val="tx1"/>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buClr>
                <a:srgbClr val="00B0F0"/>
              </a:buClr>
              <a:defRPr sz="3200">
                <a:latin typeface="Arial"/>
                <a:cs typeface="Arial"/>
              </a:defRPr>
            </a:lvl1pPr>
            <a:lvl2pPr>
              <a:buClr>
                <a:srgbClr val="92D050"/>
              </a:buClr>
              <a:defRPr sz="2800">
                <a:latin typeface="Arial"/>
                <a:cs typeface="Arial"/>
              </a:defRPr>
            </a:lvl2pPr>
            <a:lvl3pPr>
              <a:buClr>
                <a:srgbClr val="7030A0"/>
              </a:buClr>
              <a:defRPr sz="2400">
                <a:latin typeface="Arial"/>
                <a:cs typeface="Arial"/>
              </a:defRPr>
            </a:lvl3pPr>
            <a:lvl4pPr>
              <a:buClrTx/>
              <a:defRPr sz="2000">
                <a:latin typeface="Arial"/>
                <a:cs typeface="Arial"/>
              </a:defRPr>
            </a:lvl4pPr>
            <a:lvl5pPr>
              <a:defRPr sz="2000">
                <a:latin typeface="Arial"/>
                <a:cs typeface="Aria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621148591"/>
      </p:ext>
    </p:extLst>
  </p:cSld>
  <p:clrMapOvr>
    <a:masterClrMapping/>
  </p:clrMapOvr>
  <p:transition spd="med">
    <p:split dir="in"/>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rgbClr val="00B0F0"/>
                </a:solidFill>
                <a:latin typeface="Arial"/>
                <a:cs typeface="Aria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xmlns="" val="1746364420"/>
      </p:ext>
    </p:extLst>
  </p:cSld>
  <p:clrMapOvr>
    <a:masterClrMapping/>
  </p:clrMapOvr>
  <p:transition spd="med">
    <p:split dir="in"/>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buClr>
                <a:srgbClr val="00B0F0"/>
              </a:buClr>
              <a:defRPr>
                <a:latin typeface="Arial"/>
                <a:cs typeface="Arial"/>
              </a:defRPr>
            </a:lvl1pPr>
            <a:lvl2pPr>
              <a:buClr>
                <a:srgbClr val="92D050"/>
              </a:buClr>
              <a:defRPr>
                <a:latin typeface="Arial"/>
                <a:cs typeface="Arial"/>
              </a:defRPr>
            </a:lvl2pPr>
            <a:lvl3pPr>
              <a:buClr>
                <a:srgbClr val="7030A0"/>
              </a:buClr>
              <a:defRPr>
                <a:latin typeface="Arial"/>
                <a:cs typeface="Arial"/>
              </a:defRPr>
            </a:lvl3pPr>
            <a:lvl4pPr>
              <a:buClrTx/>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502255904"/>
      </p:ext>
    </p:extLst>
  </p:cSld>
  <p:clrMapOvr>
    <a:masterClrMapping/>
  </p:clrMapOvr>
  <p:transition spd="med">
    <p:split dir="in"/>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solidFill>
                  <a:schemeClr val="tx1"/>
                </a:solidFill>
                <a:latin typeface="Arial"/>
                <a:cs typeface="Aria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buClr>
                <a:srgbClr val="00B0F0"/>
              </a:buClr>
              <a:defRPr>
                <a:latin typeface="Arial"/>
                <a:cs typeface="Arial"/>
              </a:defRPr>
            </a:lvl1pPr>
            <a:lvl2pPr>
              <a:buClr>
                <a:srgbClr val="92D050"/>
              </a:buClr>
              <a:defRPr>
                <a:latin typeface="Arial"/>
                <a:cs typeface="Arial"/>
              </a:defRPr>
            </a:lvl2pPr>
            <a:lvl3pPr>
              <a:buClr>
                <a:srgbClr val="7030A0"/>
              </a:buClr>
              <a:defRPr>
                <a:latin typeface="Arial"/>
                <a:cs typeface="Arial"/>
              </a:defRPr>
            </a:lvl3pPr>
            <a:lvl4pPr>
              <a:buClrTx/>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331803310"/>
      </p:ext>
    </p:extLst>
  </p:cSld>
  <p:clrMapOvr>
    <a:masterClrMapping/>
  </p:clrMapOvr>
  <p:transition spd="med">
    <p:split dir="in"/>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smtClean="0"/>
          </a:p>
        </p:txBody>
      </p:sp>
      <p:sp>
        <p:nvSpPr>
          <p:cNvPr id="4" name="Date Placeholder 3"/>
          <p:cNvSpPr>
            <a:spLocks noGrp="1" noChangeArrowheads="1"/>
          </p:cNvSpPr>
          <p:nvPr>
            <p:ph type="dt" sz="half" idx="10"/>
          </p:nvPr>
        </p:nvSpPr>
        <p:spPr>
          <a:xfrm>
            <a:off x="457200" y="6245225"/>
            <a:ext cx="2133600" cy="476250"/>
          </a:xfrm>
          <a:prstGeom prst="rect">
            <a:avLst/>
          </a:prstGeom>
        </p:spPr>
        <p:txBody>
          <a:bodyPr/>
          <a:lstStyle>
            <a:lvl1pPr>
              <a:defRPr sz="2400">
                <a:solidFill>
                  <a:srgbClr val="000000"/>
                </a:solidFill>
                <a:latin typeface="Frutiger LT 45 Light" pitchFamily="-106" charset="0"/>
                <a:ea typeface="ＭＳ Ｐゴシック" pitchFamily="-106" charset="-128"/>
                <a:cs typeface="+mn-cs"/>
              </a:defRPr>
            </a:lvl1pPr>
          </a:lstStyle>
          <a:p>
            <a:pPr defTabSz="914400" fontAlgn="base">
              <a:spcBef>
                <a:spcPct val="0"/>
              </a:spcBef>
              <a:spcAft>
                <a:spcPct val="0"/>
              </a:spcAft>
              <a:defRPr/>
            </a:pPr>
            <a:endParaRPr lang="en-US"/>
          </a:p>
        </p:txBody>
      </p:sp>
      <p:sp>
        <p:nvSpPr>
          <p:cNvPr id="5" name="Footer Placeholder 4"/>
          <p:cNvSpPr>
            <a:spLocks noGrp="1" noChangeArrowheads="1"/>
          </p:cNvSpPr>
          <p:nvPr>
            <p:ph type="ftr" sz="quarter" idx="11"/>
          </p:nvPr>
        </p:nvSpPr>
        <p:spPr>
          <a:xfrm>
            <a:off x="3124200" y="6245225"/>
            <a:ext cx="2895600" cy="476250"/>
          </a:xfrm>
          <a:prstGeom prst="rect">
            <a:avLst/>
          </a:prstGeom>
        </p:spPr>
        <p:txBody>
          <a:bodyPr/>
          <a:lstStyle>
            <a:lvl1pPr>
              <a:defRPr sz="2400">
                <a:solidFill>
                  <a:srgbClr val="000000"/>
                </a:solidFill>
                <a:latin typeface="Frutiger LT 45 Light" pitchFamily="-106" charset="0"/>
                <a:ea typeface="ＭＳ Ｐゴシック" pitchFamily="-106" charset="-128"/>
                <a:cs typeface="+mn-cs"/>
              </a:defRPr>
            </a:lvl1pPr>
          </a:lstStyle>
          <a:p>
            <a:pPr defTabSz="914400" fontAlgn="base">
              <a:spcBef>
                <a:spcPct val="0"/>
              </a:spcBef>
              <a:spcAft>
                <a:spcPct val="0"/>
              </a:spcAft>
              <a:defRPr/>
            </a:pPr>
            <a:endParaRPr lang="en-US"/>
          </a:p>
        </p:txBody>
      </p:sp>
      <p:sp>
        <p:nvSpPr>
          <p:cNvPr id="6" name="Slide Number Placeholder 5"/>
          <p:cNvSpPr>
            <a:spLocks noGrp="1" noChangeArrowheads="1"/>
          </p:cNvSpPr>
          <p:nvPr>
            <p:ph type="sldNum" sz="quarter" idx="12"/>
          </p:nvPr>
        </p:nvSpPr>
        <p:spPr>
          <a:xfrm>
            <a:off x="6553200" y="6245225"/>
            <a:ext cx="2133600" cy="476250"/>
          </a:xfrm>
          <a:prstGeom prst="rect">
            <a:avLst/>
          </a:prstGeom>
        </p:spPr>
        <p:txBody>
          <a:bodyPr/>
          <a:lstStyle>
            <a:lvl1pPr>
              <a:defRPr sz="2400">
                <a:solidFill>
                  <a:srgbClr val="000000"/>
                </a:solidFill>
                <a:latin typeface="Frutiger LT 45 Light" pitchFamily="-106" charset="0"/>
                <a:ea typeface="ＭＳ Ｐゴシック" pitchFamily="-106" charset="-128"/>
                <a:cs typeface="+mn-cs"/>
              </a:defRPr>
            </a:lvl1pPr>
          </a:lstStyle>
          <a:p>
            <a:pPr defTabSz="914400" fontAlgn="base">
              <a:spcBef>
                <a:spcPct val="0"/>
              </a:spcBef>
              <a:spcAft>
                <a:spcPct val="0"/>
              </a:spcAft>
              <a:defRPr/>
            </a:pPr>
            <a:fld id="{B575F7E3-F251-4285-B52D-138D5DF5E6B1}" type="slidenum">
              <a:rPr lang="en-US"/>
              <a:pPr defTabSz="914400" fontAlgn="base">
                <a:spcBef>
                  <a:spcPct val="0"/>
                </a:spcBef>
                <a:spcAft>
                  <a:spcPct val="0"/>
                </a:spcAft>
                <a:defRPr/>
              </a:pPr>
              <a:t>‹#›</a:t>
            </a:fld>
            <a:endParaRPr lang="en-US"/>
          </a:p>
        </p:txBody>
      </p:sp>
    </p:spTree>
    <p:extLst>
      <p:ext uri="{BB962C8B-B14F-4D97-AF65-F5344CB8AC3E}">
        <p14:creationId xmlns:p14="http://schemas.microsoft.com/office/powerpoint/2010/main" xmlns="" val="182773201"/>
      </p:ext>
    </p:extLst>
  </p:cSld>
  <p:clrMapOvr>
    <a:masterClrMapping/>
  </p:clrMapOvr>
  <p:transition spd="med">
    <p:split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6505602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endParaRPr lang="en-US" noProof="0" dirty="0" smtClean="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sz="2400">
                <a:solidFill>
                  <a:srgbClr val="000000"/>
                </a:solidFill>
                <a:latin typeface="Frutiger LT 45 Light"/>
                <a:ea typeface="MS PGothic" pitchFamily="34" charset="-128"/>
                <a:cs typeface="Arial" pitchFamily="34" charset="0"/>
              </a:defRPr>
            </a:lvl1pPr>
          </a:lstStyle>
          <a:p>
            <a:pPr defTabSz="914400" fontAlgn="base">
              <a:spcBef>
                <a:spcPct val="0"/>
              </a:spcBef>
              <a:spcAft>
                <a:spcPct val="0"/>
              </a:spcAft>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sz="2400">
                <a:solidFill>
                  <a:srgbClr val="000000"/>
                </a:solidFill>
                <a:latin typeface="Frutiger LT 45 Light"/>
                <a:ea typeface="MS PGothic" pitchFamily="34" charset="-128"/>
                <a:cs typeface="Arial" pitchFamily="34" charset="0"/>
              </a:defRPr>
            </a:lvl1pPr>
          </a:lstStyle>
          <a:p>
            <a:pPr defTabSz="914400" fontAlgn="base">
              <a:spcBef>
                <a:spcPct val="0"/>
              </a:spcBef>
              <a:spcAft>
                <a:spcPct val="0"/>
              </a:spcAft>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sz="2400">
                <a:solidFill>
                  <a:srgbClr val="000000"/>
                </a:solidFill>
                <a:latin typeface="Frutiger LT 45 Light"/>
                <a:ea typeface="MS PGothic" pitchFamily="34" charset="-128"/>
                <a:cs typeface="Arial" pitchFamily="34" charset="0"/>
              </a:defRPr>
            </a:lvl1pPr>
          </a:lstStyle>
          <a:p>
            <a:pPr defTabSz="914400" fontAlgn="base">
              <a:spcBef>
                <a:spcPct val="0"/>
              </a:spcBef>
              <a:spcAft>
                <a:spcPct val="0"/>
              </a:spcAft>
              <a:defRPr/>
            </a:pPr>
            <a:fld id="{EADE172F-E698-41E3-8714-1E872C256DE5}" type="slidenum">
              <a:rPr lang="en-US"/>
              <a:pPr defTabSz="914400" fontAlgn="base">
                <a:spcBef>
                  <a:spcPct val="0"/>
                </a:spcBef>
                <a:spcAft>
                  <a:spcPct val="0"/>
                </a:spcAft>
                <a:defRPr/>
              </a:pPr>
              <a:t>‹#›</a:t>
            </a:fld>
            <a:endParaRPr lang="en-US" dirty="0"/>
          </a:p>
        </p:txBody>
      </p:sp>
    </p:spTree>
    <p:extLst>
      <p:ext uri="{BB962C8B-B14F-4D97-AF65-F5344CB8AC3E}">
        <p14:creationId xmlns:p14="http://schemas.microsoft.com/office/powerpoint/2010/main" xmlns="" val="36310909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6724"/>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522499"/>
            <a:ext cx="6400800" cy="1752600"/>
          </a:xfrm>
        </p:spPr>
        <p:txBody>
          <a:bodyPr/>
          <a:lstStyle>
            <a:lvl1pPr marL="0" indent="0" algn="ctr">
              <a:buNone/>
              <a:defRPr b="0" i="0">
                <a:solidFill>
                  <a:schemeClr val="tx1">
                    <a:tint val="75000"/>
                  </a:schemeClr>
                </a:solidFill>
                <a:latin typeface="Lato Regular"/>
                <a:cs typeface="Lato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xmlns="" val="6459406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0223246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1204952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xmlns="" val="26601003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999176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and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22520299"/>
      </p:ext>
    </p:extLst>
  </p:cSld>
  <p:clrMapOvr>
    <a:masterClrMapping/>
  </p:clrMapOvr>
  <p:transition spd="med">
    <p:split dir="in"/>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2510774043"/>
      </p:ext>
    </p:extLst>
  </p:cSld>
  <p:clrMapOvr>
    <a:masterClrMapping/>
  </p:clrMapOvr>
  <p:transition spd="med">
    <p:split dir="in"/>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6724"/>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522499"/>
            <a:ext cx="6400800" cy="1752600"/>
          </a:xfrm>
        </p:spPr>
        <p:txBody>
          <a:bodyPr/>
          <a:lstStyle>
            <a:lvl1pPr marL="0" indent="0" algn="ctr">
              <a:buNone/>
              <a:defRPr b="0" i="0">
                <a:solidFill>
                  <a:schemeClr val="tx1">
                    <a:tint val="75000"/>
                  </a:schemeClr>
                </a:solidFill>
                <a:latin typeface="Lato Regular"/>
                <a:cs typeface="Lato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xmlns="" val="4056721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425192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2993816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3881554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xmlns="" val="35833316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136159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and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49752410"/>
      </p:ext>
    </p:extLst>
  </p:cSld>
  <p:clrMapOvr>
    <a:masterClrMapping/>
  </p:clrMapOvr>
  <p:transition spd="med">
    <p:split dir="in"/>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2041092312"/>
      </p:ext>
    </p:extLst>
  </p:cSld>
  <p:clrMapOvr>
    <a:masterClrMapping/>
  </p:clrMapOvr>
  <p:transition spd="med">
    <p:split dir="in"/>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2"/>
            <a:ext cx="4038600" cy="4525963"/>
          </a:xfrm>
          <a:prstGeom prst="rect">
            <a:avLst/>
          </a:prstGeom>
        </p:spPr>
        <p:txBody>
          <a:bodyPr/>
          <a:lstStyle>
            <a:lvl1pPr>
              <a:buClr>
                <a:srgbClr val="00B0F0"/>
              </a:buClr>
              <a:defRPr sz="2800">
                <a:latin typeface="Arial"/>
                <a:cs typeface="Arial"/>
              </a:defRPr>
            </a:lvl1pPr>
            <a:lvl2pPr>
              <a:buClr>
                <a:srgbClr val="92D050"/>
              </a:buClr>
              <a:defRPr sz="2400">
                <a:latin typeface="Arial"/>
                <a:cs typeface="Arial"/>
              </a:defRPr>
            </a:lvl2pPr>
            <a:lvl3pPr>
              <a:buClr>
                <a:srgbClr val="7030A0"/>
              </a:buClr>
              <a:defRPr sz="2000">
                <a:latin typeface="Arial"/>
                <a:cs typeface="Arial"/>
              </a:defRPr>
            </a:lvl3pPr>
            <a:lvl4pPr>
              <a:buClrTx/>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0"/>
          </p:nvPr>
        </p:nvSpPr>
        <p:spPr>
          <a:xfrm>
            <a:off x="4648200" y="1600202"/>
            <a:ext cx="4038600" cy="4525963"/>
          </a:xfrm>
          <a:prstGeom prst="rect">
            <a:avLst/>
          </a:prstGeom>
        </p:spPr>
        <p:txBody>
          <a:bodyPr/>
          <a:lstStyle>
            <a:lvl1pPr>
              <a:buClr>
                <a:srgbClr val="00B0F0"/>
              </a:buClr>
              <a:defRPr sz="2800">
                <a:latin typeface="Arial"/>
                <a:cs typeface="Arial"/>
              </a:defRPr>
            </a:lvl1pPr>
            <a:lvl2pPr>
              <a:buClr>
                <a:srgbClr val="92D050"/>
              </a:buClr>
              <a:defRPr sz="2400">
                <a:latin typeface="Arial"/>
                <a:cs typeface="Arial"/>
              </a:defRPr>
            </a:lvl2pPr>
            <a:lvl3pPr>
              <a:buClr>
                <a:srgbClr val="7030A0"/>
              </a:buClr>
              <a:defRPr sz="2000">
                <a:latin typeface="Arial"/>
                <a:cs typeface="Arial"/>
              </a:defRPr>
            </a:lvl3pPr>
            <a:lvl4pPr>
              <a:buClrTx/>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23924964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2" y="1535113"/>
            <a:ext cx="4040188" cy="639762"/>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2" y="2174875"/>
            <a:ext cx="4040188" cy="3951288"/>
          </a:xfrm>
          <a:prstGeom prst="rect">
            <a:avLst/>
          </a:prstGeom>
        </p:spPr>
        <p:txBody>
          <a:bodyPr/>
          <a:lstStyle>
            <a:lvl1pPr>
              <a:buClr>
                <a:srgbClr val="00B0F0"/>
              </a:buClr>
              <a:defRPr sz="2400">
                <a:latin typeface="Arial"/>
                <a:cs typeface="Arial"/>
              </a:defRPr>
            </a:lvl1pPr>
            <a:lvl2pPr>
              <a:buClr>
                <a:srgbClr val="92D050"/>
              </a:buClr>
              <a:defRPr sz="2000">
                <a:latin typeface="Arial"/>
                <a:cs typeface="Arial"/>
              </a:defRPr>
            </a:lvl2pPr>
            <a:lvl3pPr>
              <a:buClr>
                <a:srgbClr val="7030A0"/>
              </a:buClr>
              <a:defRPr sz="1800">
                <a:latin typeface="Arial"/>
                <a:cs typeface="Arial"/>
              </a:defRPr>
            </a:lvl3pPr>
            <a:lvl4pPr>
              <a:buClrTx/>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buClr>
                <a:srgbClr val="00B0F0"/>
              </a:buClr>
              <a:defRPr sz="2400">
                <a:latin typeface="Arial"/>
                <a:cs typeface="Arial"/>
              </a:defRPr>
            </a:lvl1pPr>
            <a:lvl2pPr>
              <a:buClr>
                <a:srgbClr val="92D050"/>
              </a:buClr>
              <a:defRPr sz="2000">
                <a:latin typeface="Arial"/>
                <a:cs typeface="Arial"/>
              </a:defRPr>
            </a:lvl2pPr>
            <a:lvl3pPr>
              <a:buClr>
                <a:srgbClr val="7030A0"/>
              </a:buClr>
              <a:defRPr sz="1800">
                <a:latin typeface="Arial"/>
                <a:cs typeface="Arial"/>
              </a:defRPr>
            </a:lvl3pPr>
            <a:lvl4pPr>
              <a:buClrTx/>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407993682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buClr>
                <a:srgbClr val="00B0F0"/>
              </a:buClr>
              <a:defRPr sz="2800">
                <a:latin typeface="Arial"/>
                <a:cs typeface="Arial"/>
              </a:defRPr>
            </a:lvl1pPr>
            <a:lvl2pPr>
              <a:buClr>
                <a:srgbClr val="92D050"/>
              </a:buClr>
              <a:defRPr sz="2400">
                <a:latin typeface="Arial"/>
                <a:cs typeface="Arial"/>
              </a:defRPr>
            </a:lvl2pPr>
            <a:lvl3pPr>
              <a:buClr>
                <a:srgbClr val="7030A0"/>
              </a:buClr>
              <a:defRPr sz="2000">
                <a:latin typeface="Arial"/>
                <a:cs typeface="Arial"/>
              </a:defRPr>
            </a:lvl3pPr>
            <a:lvl4pPr>
              <a:buClrTx/>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0"/>
          </p:nvPr>
        </p:nvSpPr>
        <p:spPr>
          <a:xfrm>
            <a:off x="4648200" y="1600200"/>
            <a:ext cx="4038600" cy="4525963"/>
          </a:xfrm>
          <a:prstGeom prst="rect">
            <a:avLst/>
          </a:prstGeom>
        </p:spPr>
        <p:txBody>
          <a:bodyPr/>
          <a:lstStyle>
            <a:lvl1pPr>
              <a:buClr>
                <a:srgbClr val="00B0F0"/>
              </a:buClr>
              <a:defRPr sz="2800">
                <a:latin typeface="Arial"/>
                <a:cs typeface="Arial"/>
              </a:defRPr>
            </a:lvl1pPr>
            <a:lvl2pPr>
              <a:buClr>
                <a:srgbClr val="92D050"/>
              </a:buClr>
              <a:defRPr sz="2400">
                <a:latin typeface="Arial"/>
                <a:cs typeface="Arial"/>
              </a:defRPr>
            </a:lvl2pPr>
            <a:lvl3pPr>
              <a:buClr>
                <a:srgbClr val="7030A0"/>
              </a:buClr>
              <a:defRPr sz="2000">
                <a:latin typeface="Arial"/>
                <a:cs typeface="Arial"/>
              </a:defRPr>
            </a:lvl3pPr>
            <a:lvl4pPr>
              <a:buClrTx/>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94496249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buClr>
                <a:srgbClr val="00B0F0"/>
              </a:buClr>
              <a:defRPr sz="2400">
                <a:latin typeface="Arial"/>
                <a:cs typeface="Arial"/>
              </a:defRPr>
            </a:lvl1pPr>
            <a:lvl2pPr>
              <a:buClr>
                <a:srgbClr val="92D050"/>
              </a:buClr>
              <a:defRPr sz="2000">
                <a:latin typeface="Arial"/>
                <a:cs typeface="Arial"/>
              </a:defRPr>
            </a:lvl2pPr>
            <a:lvl3pPr>
              <a:buClr>
                <a:srgbClr val="7030A0"/>
              </a:buClr>
              <a:defRPr sz="1800">
                <a:latin typeface="Arial"/>
                <a:cs typeface="Arial"/>
              </a:defRPr>
            </a:lvl3pPr>
            <a:lvl4pPr>
              <a:buClrTx/>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buClr>
                <a:srgbClr val="00B0F0"/>
              </a:buClr>
              <a:defRPr sz="2400">
                <a:latin typeface="Arial"/>
                <a:cs typeface="Arial"/>
              </a:defRPr>
            </a:lvl1pPr>
            <a:lvl2pPr>
              <a:buClr>
                <a:srgbClr val="92D050"/>
              </a:buClr>
              <a:defRPr sz="2000">
                <a:latin typeface="Arial"/>
                <a:cs typeface="Arial"/>
              </a:defRPr>
            </a:lvl2pPr>
            <a:lvl3pPr>
              <a:buClr>
                <a:srgbClr val="7030A0"/>
              </a:buClr>
              <a:defRPr sz="1800">
                <a:latin typeface="Arial"/>
                <a:cs typeface="Arial"/>
              </a:defRPr>
            </a:lvl3pPr>
            <a:lvl4pPr>
              <a:buClrTx/>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1399705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Title and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9541358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1409002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_Title and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55572887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buClr>
                <a:srgbClr val="00B0F0"/>
              </a:buClr>
              <a:defRPr sz="2800">
                <a:latin typeface="Arial"/>
                <a:cs typeface="Arial"/>
              </a:defRPr>
            </a:lvl1pPr>
            <a:lvl2pPr>
              <a:buClr>
                <a:srgbClr val="92D050"/>
              </a:buClr>
              <a:defRPr sz="2400">
                <a:latin typeface="Arial"/>
                <a:cs typeface="Arial"/>
              </a:defRPr>
            </a:lvl2pPr>
            <a:lvl3pPr>
              <a:buClr>
                <a:srgbClr val="7030A0"/>
              </a:buClr>
              <a:defRPr sz="2000">
                <a:latin typeface="Arial"/>
                <a:cs typeface="Arial"/>
              </a:defRPr>
            </a:lvl3pPr>
            <a:lvl4pPr>
              <a:buClrTx/>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0"/>
          </p:nvPr>
        </p:nvSpPr>
        <p:spPr>
          <a:xfrm>
            <a:off x="4648200" y="1600200"/>
            <a:ext cx="4038600" cy="4525963"/>
          </a:xfrm>
          <a:prstGeom prst="rect">
            <a:avLst/>
          </a:prstGeom>
        </p:spPr>
        <p:txBody>
          <a:bodyPr/>
          <a:lstStyle>
            <a:lvl1pPr>
              <a:buClr>
                <a:srgbClr val="00B0F0"/>
              </a:buClr>
              <a:defRPr sz="2800">
                <a:latin typeface="Arial"/>
                <a:cs typeface="Arial"/>
              </a:defRPr>
            </a:lvl1pPr>
            <a:lvl2pPr>
              <a:buClr>
                <a:srgbClr val="92D050"/>
              </a:buClr>
              <a:defRPr sz="2400">
                <a:latin typeface="Arial"/>
                <a:cs typeface="Arial"/>
              </a:defRPr>
            </a:lvl2pPr>
            <a:lvl3pPr>
              <a:buClr>
                <a:srgbClr val="7030A0"/>
              </a:buClr>
              <a:defRPr sz="2000">
                <a:latin typeface="Arial"/>
                <a:cs typeface="Arial"/>
              </a:defRPr>
            </a:lvl3pPr>
            <a:lvl4pPr>
              <a:buClrTx/>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17782937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buClr>
                <a:srgbClr val="00B0F0"/>
              </a:buClr>
              <a:defRPr sz="2400">
                <a:latin typeface="Arial"/>
                <a:cs typeface="Arial"/>
              </a:defRPr>
            </a:lvl1pPr>
            <a:lvl2pPr>
              <a:buClr>
                <a:srgbClr val="92D050"/>
              </a:buClr>
              <a:defRPr sz="2000">
                <a:latin typeface="Arial"/>
                <a:cs typeface="Arial"/>
              </a:defRPr>
            </a:lvl2pPr>
            <a:lvl3pPr>
              <a:buClr>
                <a:srgbClr val="7030A0"/>
              </a:buClr>
              <a:defRPr sz="1800">
                <a:latin typeface="Arial"/>
                <a:cs typeface="Arial"/>
              </a:defRPr>
            </a:lvl3pPr>
            <a:lvl4pPr>
              <a:buClrTx/>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buClr>
                <a:srgbClr val="00B0F0"/>
              </a:buClr>
              <a:defRPr sz="2400">
                <a:latin typeface="Arial"/>
                <a:cs typeface="Arial"/>
              </a:defRPr>
            </a:lvl1pPr>
            <a:lvl2pPr>
              <a:buClr>
                <a:srgbClr val="92D050"/>
              </a:buClr>
              <a:defRPr sz="2000">
                <a:latin typeface="Arial"/>
                <a:cs typeface="Arial"/>
              </a:defRPr>
            </a:lvl2pPr>
            <a:lvl3pPr>
              <a:buClr>
                <a:srgbClr val="7030A0"/>
              </a:buClr>
              <a:defRPr sz="1800">
                <a:latin typeface="Arial"/>
                <a:cs typeface="Arial"/>
              </a:defRPr>
            </a:lvl3pPr>
            <a:lvl4pPr>
              <a:buClrTx/>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60348211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_Title and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8143535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5_Title and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39796006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2"/>
            <a:ext cx="4038600" cy="4525963"/>
          </a:xfrm>
          <a:prstGeom prst="rect">
            <a:avLst/>
          </a:prstGeom>
        </p:spPr>
        <p:txBody>
          <a:bodyPr/>
          <a:lstStyle>
            <a:lvl1pPr>
              <a:buClr>
                <a:srgbClr val="00B0F0"/>
              </a:buClr>
              <a:defRPr sz="2800">
                <a:latin typeface="Arial"/>
                <a:cs typeface="Arial"/>
              </a:defRPr>
            </a:lvl1pPr>
            <a:lvl2pPr>
              <a:buClr>
                <a:srgbClr val="92D050"/>
              </a:buClr>
              <a:defRPr sz="2400">
                <a:latin typeface="Arial"/>
                <a:cs typeface="Arial"/>
              </a:defRPr>
            </a:lvl2pPr>
            <a:lvl3pPr>
              <a:buClr>
                <a:srgbClr val="7030A0"/>
              </a:buClr>
              <a:defRPr sz="2000">
                <a:latin typeface="Arial"/>
                <a:cs typeface="Arial"/>
              </a:defRPr>
            </a:lvl3pPr>
            <a:lvl4pPr>
              <a:buClrTx/>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0"/>
          </p:nvPr>
        </p:nvSpPr>
        <p:spPr>
          <a:xfrm>
            <a:off x="4648200" y="1600202"/>
            <a:ext cx="4038600" cy="4525963"/>
          </a:xfrm>
          <a:prstGeom prst="rect">
            <a:avLst/>
          </a:prstGeom>
        </p:spPr>
        <p:txBody>
          <a:bodyPr/>
          <a:lstStyle>
            <a:lvl1pPr>
              <a:buClr>
                <a:srgbClr val="00B0F0"/>
              </a:buClr>
              <a:defRPr sz="2800">
                <a:latin typeface="Arial"/>
                <a:cs typeface="Arial"/>
              </a:defRPr>
            </a:lvl1pPr>
            <a:lvl2pPr>
              <a:buClr>
                <a:srgbClr val="92D050"/>
              </a:buClr>
              <a:defRPr sz="2400">
                <a:latin typeface="Arial"/>
                <a:cs typeface="Arial"/>
              </a:defRPr>
            </a:lvl2pPr>
            <a:lvl3pPr>
              <a:buClr>
                <a:srgbClr val="7030A0"/>
              </a:buClr>
              <a:defRPr sz="2000">
                <a:latin typeface="Arial"/>
                <a:cs typeface="Arial"/>
              </a:defRPr>
            </a:lvl3pPr>
            <a:lvl4pPr>
              <a:buClrTx/>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60316948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2" y="1535113"/>
            <a:ext cx="4040188" cy="639762"/>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2" y="2174875"/>
            <a:ext cx="4040188" cy="3951288"/>
          </a:xfrm>
          <a:prstGeom prst="rect">
            <a:avLst/>
          </a:prstGeom>
        </p:spPr>
        <p:txBody>
          <a:bodyPr/>
          <a:lstStyle>
            <a:lvl1pPr>
              <a:buClr>
                <a:srgbClr val="00B0F0"/>
              </a:buClr>
              <a:defRPr sz="2400">
                <a:latin typeface="Arial"/>
                <a:cs typeface="Arial"/>
              </a:defRPr>
            </a:lvl1pPr>
            <a:lvl2pPr>
              <a:buClr>
                <a:srgbClr val="92D050"/>
              </a:buClr>
              <a:defRPr sz="2000">
                <a:latin typeface="Arial"/>
                <a:cs typeface="Arial"/>
              </a:defRPr>
            </a:lvl2pPr>
            <a:lvl3pPr>
              <a:buClr>
                <a:srgbClr val="7030A0"/>
              </a:buClr>
              <a:defRPr sz="1800">
                <a:latin typeface="Arial"/>
                <a:cs typeface="Arial"/>
              </a:defRPr>
            </a:lvl3pPr>
            <a:lvl4pPr>
              <a:buClrTx/>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buClr>
                <a:srgbClr val="00B0F0"/>
              </a:buClr>
              <a:defRPr sz="2400">
                <a:latin typeface="Arial"/>
                <a:cs typeface="Arial"/>
              </a:defRPr>
            </a:lvl1pPr>
            <a:lvl2pPr>
              <a:buClr>
                <a:srgbClr val="92D050"/>
              </a:buClr>
              <a:defRPr sz="2000">
                <a:latin typeface="Arial"/>
                <a:cs typeface="Arial"/>
              </a:defRPr>
            </a:lvl2pPr>
            <a:lvl3pPr>
              <a:buClr>
                <a:srgbClr val="7030A0"/>
              </a:buClr>
              <a:defRPr sz="1800">
                <a:latin typeface="Arial"/>
                <a:cs typeface="Arial"/>
              </a:defRPr>
            </a:lvl3pPr>
            <a:lvl4pPr>
              <a:buClrTx/>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70396717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6724"/>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522499"/>
            <a:ext cx="6400800" cy="1752600"/>
          </a:xfrm>
        </p:spPr>
        <p:txBody>
          <a:bodyPr/>
          <a:lstStyle>
            <a:lvl1pPr marL="0" indent="0" algn="ctr">
              <a:buNone/>
              <a:defRPr b="0" i="0">
                <a:solidFill>
                  <a:schemeClr val="tx1">
                    <a:tint val="75000"/>
                  </a:schemeClr>
                </a:solidFill>
                <a:latin typeface="Lato Regular"/>
                <a:cs typeface="Lato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xmlns="" val="39293095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18766588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605992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1841860061"/>
      </p:ext>
    </p:extLst>
  </p:cSld>
  <p:clrMapOvr>
    <a:masterClrMapping/>
  </p:clrMapOvr>
  <p:transition spd="med">
    <p:split dir="in"/>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149246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690567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1846187776"/>
      </p:ext>
    </p:extLst>
  </p:cSld>
  <p:clrMapOvr>
    <a:masterClrMapping/>
  </p:clrMapOvr>
  <p:transition spd="med">
    <p:split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Rectangle 5"/>
          <p:cNvSpPr/>
          <p:nvPr userDrawn="1"/>
        </p:nvSpPr>
        <p:spPr>
          <a:xfrm>
            <a:off x="-1" y="3190494"/>
            <a:ext cx="9144001" cy="29798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MRL M watermark.eps"/>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 y="1654103"/>
            <a:ext cx="7911170" cy="4468347"/>
          </a:xfrm>
          <a:prstGeom prst="rect">
            <a:avLst/>
          </a:prstGeom>
        </p:spPr>
      </p:pic>
      <p:sp>
        <p:nvSpPr>
          <p:cNvPr id="3" name="Content Placeholder 2"/>
          <p:cNvSpPr>
            <a:spLocks noGrp="1"/>
          </p:cNvSpPr>
          <p:nvPr>
            <p:ph idx="1"/>
          </p:nvPr>
        </p:nvSpPr>
        <p:spPr>
          <a:xfrm>
            <a:off x="457200" y="2035955"/>
            <a:ext cx="8229600" cy="40902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MRL dark blue bar.eps"/>
          <p:cNvPicPr>
            <a:picLocks noChangeAspect="1"/>
          </p:cNvPicPr>
          <p:nvPr userDrawn="1"/>
        </p:nvPicPr>
        <p:blipFill rotWithShape="1">
          <a:blip r:embed="rId3">
            <a:extLst>
              <a:ext uri="{28A0092B-C50C-407E-A947-70E740481C1C}">
                <a14:useLocalDpi xmlns:a14="http://schemas.microsoft.com/office/drawing/2010/main" xmlns="" val="0"/>
              </a:ext>
            </a:extLst>
          </a:blip>
          <a:srcRect l="-1269" t="40552" r="672" b="2327"/>
          <a:stretch/>
        </p:blipFill>
        <p:spPr>
          <a:xfrm>
            <a:off x="-116778" y="6"/>
            <a:ext cx="9260778" cy="1660293"/>
          </a:xfrm>
          <a:prstGeom prst="rect">
            <a:avLst/>
          </a:prstGeom>
        </p:spPr>
      </p:pic>
      <p:sp>
        <p:nvSpPr>
          <p:cNvPr id="5" name="Title 1"/>
          <p:cNvSpPr txBox="1">
            <a:spLocks/>
          </p:cNvSpPr>
          <p:nvPr userDrawn="1"/>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bg1"/>
                </a:solidFill>
                <a:latin typeface="+mj-lt"/>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1781606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8" name="Picture 7" descr="MRL M watermark.eps"/>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 y="1654103"/>
            <a:ext cx="7911170" cy="4468347"/>
          </a:xfrm>
          <a:prstGeom prst="rect">
            <a:avLst/>
          </a:prstGeom>
        </p:spPr>
      </p:pic>
      <p:sp>
        <p:nvSpPr>
          <p:cNvPr id="3" name="Content Placeholder 2"/>
          <p:cNvSpPr>
            <a:spLocks noGrp="1"/>
          </p:cNvSpPr>
          <p:nvPr>
            <p:ph sz="half" idx="1"/>
          </p:nvPr>
        </p:nvSpPr>
        <p:spPr>
          <a:xfrm>
            <a:off x="457200" y="1945273"/>
            <a:ext cx="4038600" cy="418089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45273"/>
            <a:ext cx="4038600" cy="418089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MRL dark blue bar.eps"/>
          <p:cNvPicPr>
            <a:picLocks noChangeAspect="1"/>
          </p:cNvPicPr>
          <p:nvPr userDrawn="1"/>
        </p:nvPicPr>
        <p:blipFill rotWithShape="1">
          <a:blip r:embed="rId3">
            <a:extLst>
              <a:ext uri="{28A0092B-C50C-407E-A947-70E740481C1C}">
                <a14:useLocalDpi xmlns:a14="http://schemas.microsoft.com/office/drawing/2010/main" xmlns="" val="0"/>
              </a:ext>
            </a:extLst>
          </a:blip>
          <a:srcRect l="-1269" t="40552" r="672" b="2327"/>
          <a:stretch/>
        </p:blipFill>
        <p:spPr>
          <a:xfrm>
            <a:off x="-116778" y="6"/>
            <a:ext cx="9260778" cy="1660293"/>
          </a:xfrm>
          <a:prstGeom prst="rect">
            <a:avLst/>
          </a:prstGeom>
        </p:spPr>
      </p:pic>
      <p:sp>
        <p:nvSpPr>
          <p:cNvPr id="9" name="Title 1"/>
          <p:cNvSpPr txBox="1">
            <a:spLocks/>
          </p:cNvSpPr>
          <p:nvPr userDrawn="1"/>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bg1"/>
                </a:solidFill>
                <a:latin typeface="+mj-lt"/>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2486267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descr="MRL M watermark.eps"/>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 y="1654103"/>
            <a:ext cx="7911170" cy="4468347"/>
          </a:xfrm>
          <a:prstGeom prst="rect">
            <a:avLst/>
          </a:prstGeom>
        </p:spPr>
      </p:pic>
      <p:pic>
        <p:nvPicPr>
          <p:cNvPr id="6" name="Picture 5" descr="MRL dark blue bar.eps"/>
          <p:cNvPicPr>
            <a:picLocks noChangeAspect="1"/>
          </p:cNvPicPr>
          <p:nvPr userDrawn="1"/>
        </p:nvPicPr>
        <p:blipFill rotWithShape="1">
          <a:blip r:embed="rId3">
            <a:extLst>
              <a:ext uri="{28A0092B-C50C-407E-A947-70E740481C1C}">
                <a14:useLocalDpi xmlns:a14="http://schemas.microsoft.com/office/drawing/2010/main" xmlns="" val="0"/>
              </a:ext>
            </a:extLst>
          </a:blip>
          <a:srcRect l="-1269" t="40552" r="672" b="2327"/>
          <a:stretch/>
        </p:blipFill>
        <p:spPr>
          <a:xfrm>
            <a:off x="-116778" y="6"/>
            <a:ext cx="9260778" cy="1660293"/>
          </a:xfrm>
          <a:prstGeom prst="rect">
            <a:avLst/>
          </a:prstGeom>
        </p:spPr>
      </p:pic>
      <p:sp>
        <p:nvSpPr>
          <p:cNvPr id="9" name="Content Placeholder 2"/>
          <p:cNvSpPr>
            <a:spLocks noGrp="1"/>
          </p:cNvSpPr>
          <p:nvPr>
            <p:ph idx="1"/>
          </p:nvPr>
        </p:nvSpPr>
        <p:spPr>
          <a:xfrm>
            <a:off x="457200" y="1914759"/>
            <a:ext cx="8229600" cy="38652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txBox="1">
            <a:spLocks/>
          </p:cNvSpPr>
          <p:nvPr userDrawn="1"/>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bg1"/>
                </a:solidFill>
                <a:latin typeface="+mj-lt"/>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1801350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4.emf"/><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3.emf"/><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5.emf"/><Relationship Id="rId4" Type="http://schemas.openxmlformats.org/officeDocument/2006/relationships/slideLayout" Target="../slideLayouts/slideLayout14.xml"/><Relationship Id="rId9"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image" Target="../media/image7.jpe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6.jpe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10" Type="http://schemas.openxmlformats.org/officeDocument/2006/relationships/image" Target="../media/image5.emf"/><Relationship Id="rId4" Type="http://schemas.openxmlformats.org/officeDocument/2006/relationships/slideLayout" Target="../slideLayouts/slideLayout34.xml"/><Relationship Id="rId9"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21" Type="http://schemas.openxmlformats.org/officeDocument/2006/relationships/image" Target="../media/image1.emf"/><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theme" Target="../theme/theme6.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image" Target="../media/image5.emf"/></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59.xml"/><Relationship Id="rId7" Type="http://schemas.openxmlformats.org/officeDocument/2006/relationships/theme" Target="../theme/theme7.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4" Type="http://schemas.openxmlformats.org/officeDocument/2006/relationships/slideLayout" Target="../slideLayouts/slideLayout60.xml"/><Relationship Id="rId9" Type="http://schemas.openxmlformats.org/officeDocument/2006/relationships/image" Target="../media/image5.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descr="MRL gold background.eps"/>
          <p:cNvPicPr>
            <a:picLocks noChangeAspect="1"/>
          </p:cNvPicPr>
          <p:nvPr userDrawn="1"/>
        </p:nvPicPr>
        <p:blipFill rotWithShape="1">
          <a:blip r:embed="rId8">
            <a:extLst>
              <a:ext uri="{28A0092B-C50C-407E-A947-70E740481C1C}">
                <a14:useLocalDpi xmlns:a14="http://schemas.microsoft.com/office/drawing/2010/main" xmlns="" val="0"/>
              </a:ext>
            </a:extLst>
          </a:blip>
          <a:srcRect l="458" t="-1" r="3198" b="44305"/>
          <a:stretch/>
        </p:blipFill>
        <p:spPr>
          <a:xfrm>
            <a:off x="1" y="3498871"/>
            <a:ext cx="9144000" cy="2696257"/>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Box 7"/>
          <p:cNvSpPr txBox="1"/>
          <p:nvPr userDrawn="1"/>
        </p:nvSpPr>
        <p:spPr>
          <a:xfrm>
            <a:off x="376664" y="6418146"/>
            <a:ext cx="2931532" cy="261610"/>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smtClean="0">
                <a:solidFill>
                  <a:schemeClr val="accent1"/>
                </a:solidFill>
              </a:rPr>
              <a:t>888.849.0851</a:t>
            </a:r>
            <a:r>
              <a:rPr lang="en-US" sz="1100" baseline="0" dirty="0" smtClean="0">
                <a:solidFill>
                  <a:schemeClr val="accent1"/>
                </a:solidFill>
              </a:rPr>
              <a:t>    </a:t>
            </a:r>
            <a:r>
              <a:rPr lang="en-US" sz="1100" dirty="0" smtClean="0">
                <a:solidFill>
                  <a:schemeClr val="accent1"/>
                </a:solidFill>
              </a:rPr>
              <a:t>marzanoresearch.com</a:t>
            </a:r>
            <a:endParaRPr lang="en-US" sz="1100" dirty="0">
              <a:solidFill>
                <a:schemeClr val="accent1"/>
              </a:solidFill>
            </a:endParaRPr>
          </a:p>
        </p:txBody>
      </p:sp>
      <p:cxnSp>
        <p:nvCxnSpPr>
          <p:cNvPr id="15" name="Straight Connector 14"/>
          <p:cNvCxnSpPr/>
          <p:nvPr userDrawn="1"/>
        </p:nvCxnSpPr>
        <p:spPr>
          <a:xfrm>
            <a:off x="3" y="6195122"/>
            <a:ext cx="9144001"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4" name="Picture 3" descr="Marzano_Horiz_4color.png"/>
          <p:cNvPicPr>
            <a:picLocks noChangeAspect="1"/>
          </p:cNvPicPr>
          <p:nvPr userDrawn="1"/>
        </p:nvPicPr>
        <p:blipFill>
          <a:blip r:embed="rId9">
            <a:extLst>
              <a:ext uri="{28A0092B-C50C-407E-A947-70E740481C1C}">
                <a14:useLocalDpi xmlns:a14="http://schemas.microsoft.com/office/drawing/2010/main" xmlns="" val="0"/>
              </a:ext>
            </a:extLst>
          </a:blip>
          <a:stretch>
            <a:fillRect/>
          </a:stretch>
        </p:blipFill>
        <p:spPr>
          <a:xfrm>
            <a:off x="6722530" y="6296488"/>
            <a:ext cx="1964273" cy="491068"/>
          </a:xfrm>
          <a:prstGeom prst="rect">
            <a:avLst/>
          </a:prstGeom>
        </p:spPr>
      </p:pic>
    </p:spTree>
    <p:extLst>
      <p:ext uri="{BB962C8B-B14F-4D97-AF65-F5344CB8AC3E}">
        <p14:creationId xmlns:p14="http://schemas.microsoft.com/office/powerpoint/2010/main" xmlns="" val="2060702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7" r:id="rId4"/>
    <p:sldLayoutId id="2147483655" r:id="rId5"/>
    <p:sldLayoutId id="2147483735" r:id="rId6"/>
  </p:sldLayoutIdLst>
  <p:txStyles>
    <p:titleStyle>
      <a:lvl1pPr algn="ctr" defTabSz="457200" rtl="0" eaLnBrk="1" latinLnBrk="0" hangingPunct="1">
        <a:spcBef>
          <a:spcPct val="0"/>
        </a:spcBef>
        <a:buNone/>
        <a:defRPr sz="4400" b="0" i="0" kern="1200">
          <a:solidFill>
            <a:schemeClr val="tx1"/>
          </a:solidFill>
          <a:latin typeface="Lato Black"/>
          <a:ea typeface="+mj-ea"/>
          <a:cs typeface="Lato Black"/>
        </a:defRPr>
      </a:lvl1pPr>
    </p:titleStyle>
    <p:bodyStyle>
      <a:lvl1pPr marL="342900" indent="-342900" algn="l" defTabSz="457200" rtl="0" eaLnBrk="1" latinLnBrk="0" hangingPunct="1">
        <a:spcBef>
          <a:spcPct val="20000"/>
        </a:spcBef>
        <a:buClr>
          <a:schemeClr val="accent1"/>
        </a:buClr>
        <a:buFont typeface="Arial"/>
        <a:buChar char="•"/>
        <a:defRPr sz="3200" b="0" i="0" kern="1200">
          <a:solidFill>
            <a:schemeClr val="tx2"/>
          </a:solidFill>
          <a:latin typeface="Lato Regular"/>
          <a:ea typeface="+mn-ea"/>
          <a:cs typeface="Lato Regular"/>
        </a:defRPr>
      </a:lvl1pPr>
      <a:lvl2pPr marL="742950" indent="-285750" algn="l" defTabSz="457200" rtl="0" eaLnBrk="1" latinLnBrk="0" hangingPunct="1">
        <a:spcBef>
          <a:spcPct val="20000"/>
        </a:spcBef>
        <a:buClr>
          <a:schemeClr val="accent1"/>
        </a:buClr>
        <a:buFont typeface="Arial"/>
        <a:buChar char="–"/>
        <a:defRPr sz="2800" b="0" i="0" kern="1200">
          <a:solidFill>
            <a:schemeClr val="tx2"/>
          </a:solidFill>
          <a:latin typeface="Lato Regular"/>
          <a:ea typeface="+mn-ea"/>
          <a:cs typeface="Lato Regular"/>
        </a:defRPr>
      </a:lvl2pPr>
      <a:lvl3pPr marL="1143000" indent="-228600" algn="l" defTabSz="457200" rtl="0" eaLnBrk="1" latinLnBrk="0" hangingPunct="1">
        <a:spcBef>
          <a:spcPct val="20000"/>
        </a:spcBef>
        <a:buClr>
          <a:schemeClr val="accent1"/>
        </a:buClr>
        <a:buFont typeface="Arial"/>
        <a:buChar char="•"/>
        <a:defRPr sz="2400" b="0" i="0" kern="1200">
          <a:solidFill>
            <a:schemeClr val="tx2"/>
          </a:solidFill>
          <a:latin typeface="Lato Regular"/>
          <a:ea typeface="+mn-ea"/>
          <a:cs typeface="Lato Regular"/>
        </a:defRPr>
      </a:lvl3pPr>
      <a:lvl4pPr marL="1600200" indent="-228600" algn="l" defTabSz="457200" rtl="0" eaLnBrk="1" latinLnBrk="0" hangingPunct="1">
        <a:spcBef>
          <a:spcPct val="20000"/>
        </a:spcBef>
        <a:buClr>
          <a:schemeClr val="accent1"/>
        </a:buClr>
        <a:buFont typeface="Arial"/>
        <a:buChar char="–"/>
        <a:defRPr sz="2000" b="0" i="0" kern="1200">
          <a:solidFill>
            <a:schemeClr val="tx2"/>
          </a:solidFill>
          <a:latin typeface="Lato Regular"/>
          <a:ea typeface="+mn-ea"/>
          <a:cs typeface="Lato Regular"/>
        </a:defRPr>
      </a:lvl4pPr>
      <a:lvl5pPr marL="2057400" indent="-228600" algn="l" defTabSz="457200" rtl="0" eaLnBrk="1" latinLnBrk="0" hangingPunct="1">
        <a:spcBef>
          <a:spcPct val="20000"/>
        </a:spcBef>
        <a:buClr>
          <a:schemeClr val="accent1"/>
        </a:buClr>
        <a:buFont typeface="Arial"/>
        <a:buChar char="»"/>
        <a:defRPr sz="2000" b="0" i="0" kern="1200">
          <a:solidFill>
            <a:schemeClr val="tx2"/>
          </a:solidFill>
          <a:latin typeface="Lato Regular"/>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RL M watermark.eps"/>
          <p:cNvPicPr>
            <a:picLocks noChangeAspect="1"/>
          </p:cNvPicPr>
          <p:nvPr userDrawn="1"/>
        </p:nvPicPr>
        <p:blipFill>
          <a:blip r:embed="rId6">
            <a:extLst>
              <a:ext uri="{28A0092B-C50C-407E-A947-70E740481C1C}">
                <a14:useLocalDpi xmlns:a14="http://schemas.microsoft.com/office/drawing/2010/main" xmlns="" val="0"/>
              </a:ext>
            </a:extLst>
          </a:blip>
          <a:stretch>
            <a:fillRect/>
          </a:stretch>
        </p:blipFill>
        <p:spPr>
          <a:xfrm>
            <a:off x="1" y="1661000"/>
            <a:ext cx="7911170" cy="4468347"/>
          </a:xfrm>
          <a:prstGeom prst="rect">
            <a:avLst/>
          </a:prstGeom>
        </p:spPr>
      </p:pic>
      <p:sp>
        <p:nvSpPr>
          <p:cNvPr id="3" name="Text Placeholder 2"/>
          <p:cNvSpPr>
            <a:spLocks noGrp="1"/>
          </p:cNvSpPr>
          <p:nvPr>
            <p:ph type="body" idx="1"/>
          </p:nvPr>
        </p:nvSpPr>
        <p:spPr>
          <a:xfrm>
            <a:off x="457200" y="2035955"/>
            <a:ext cx="8229600" cy="409021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MRL dark blue bar.eps"/>
          <p:cNvPicPr>
            <a:picLocks noChangeAspect="1"/>
          </p:cNvPicPr>
          <p:nvPr userDrawn="1"/>
        </p:nvPicPr>
        <p:blipFill rotWithShape="1">
          <a:blip r:embed="rId7">
            <a:extLst>
              <a:ext uri="{28A0092B-C50C-407E-A947-70E740481C1C}">
                <a14:useLocalDpi xmlns:a14="http://schemas.microsoft.com/office/drawing/2010/main" xmlns="" val="0"/>
              </a:ext>
            </a:extLst>
          </a:blip>
          <a:srcRect l="-1269" t="40552" r="672" b="2327"/>
          <a:stretch/>
        </p:blipFill>
        <p:spPr>
          <a:xfrm>
            <a:off x="-116778" y="-2798"/>
            <a:ext cx="9260778" cy="1660293"/>
          </a:xfrm>
          <a:prstGeom prst="rect">
            <a:avLst/>
          </a:prstGeom>
        </p:spPr>
      </p:pic>
      <p:sp>
        <p:nvSpPr>
          <p:cNvPr id="9" name="Title 1"/>
          <p:cNvSpPr txBox="1">
            <a:spLocks/>
          </p:cNvSpPr>
          <p:nvPr userDrawn="1"/>
        </p:nvSpPr>
        <p:spPr>
          <a:xfrm>
            <a:off x="457200" y="281535"/>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bg1"/>
                </a:solidFill>
                <a:latin typeface="+mj-lt"/>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223509432"/>
      </p:ext>
    </p:extLst>
  </p:cSld>
  <p:clrMap bg1="lt1" tx1="dk1" bg2="lt2" tx2="dk2" accent1="accent1" accent2="accent2" accent3="accent3" accent4="accent4" accent5="accent5" accent6="accent6" hlink="hlink" folHlink="folHlink"/>
  <p:sldLayoutIdLst>
    <p:sldLayoutId id="2147483659" r:id="rId1"/>
    <p:sldLayoutId id="2147483658" r:id="rId2"/>
    <p:sldLayoutId id="2147483654" r:id="rId3"/>
    <p:sldLayoutId id="2147483661"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Clr>
          <a:schemeClr val="accent1"/>
        </a:buClr>
        <a:buFont typeface="Arial"/>
        <a:buChar char="•"/>
        <a:defRPr sz="3200" b="0" i="0" kern="1200">
          <a:solidFill>
            <a:schemeClr val="tx2"/>
          </a:solidFill>
          <a:latin typeface="Lato Regular"/>
          <a:ea typeface="+mn-ea"/>
          <a:cs typeface="Lato Regular"/>
        </a:defRPr>
      </a:lvl1pPr>
      <a:lvl2pPr marL="742950" indent="-285750" algn="l" defTabSz="457200" rtl="0" eaLnBrk="1" latinLnBrk="0" hangingPunct="1">
        <a:spcBef>
          <a:spcPct val="20000"/>
        </a:spcBef>
        <a:buClr>
          <a:schemeClr val="accent1"/>
        </a:buClr>
        <a:buFont typeface="Arial"/>
        <a:buChar char="–"/>
        <a:defRPr sz="2800" b="0" i="0" kern="1200">
          <a:solidFill>
            <a:schemeClr val="tx2"/>
          </a:solidFill>
          <a:latin typeface="Lato Regular"/>
          <a:ea typeface="+mn-ea"/>
          <a:cs typeface="Lato Regular"/>
        </a:defRPr>
      </a:lvl2pPr>
      <a:lvl3pPr marL="1143000" indent="-228600" algn="l" defTabSz="457200" rtl="0" eaLnBrk="1" latinLnBrk="0" hangingPunct="1">
        <a:spcBef>
          <a:spcPct val="20000"/>
        </a:spcBef>
        <a:buClr>
          <a:schemeClr val="accent1"/>
        </a:buClr>
        <a:buFont typeface="Arial"/>
        <a:buChar char="•"/>
        <a:defRPr sz="2400" b="0" i="0" kern="1200">
          <a:solidFill>
            <a:schemeClr val="tx2"/>
          </a:solidFill>
          <a:latin typeface="Lato Regular"/>
          <a:ea typeface="+mn-ea"/>
          <a:cs typeface="Lato Regular"/>
        </a:defRPr>
      </a:lvl3pPr>
      <a:lvl4pPr marL="1600200" indent="-228600" algn="l" defTabSz="457200" rtl="0" eaLnBrk="1" latinLnBrk="0" hangingPunct="1">
        <a:spcBef>
          <a:spcPct val="20000"/>
        </a:spcBef>
        <a:buClr>
          <a:schemeClr val="accent1"/>
        </a:buClr>
        <a:buFont typeface="Arial"/>
        <a:buChar char="–"/>
        <a:defRPr sz="2000" b="0" i="0" kern="1200">
          <a:solidFill>
            <a:schemeClr val="tx2"/>
          </a:solidFill>
          <a:latin typeface="Lato Regular"/>
          <a:ea typeface="+mn-ea"/>
          <a:cs typeface="Lato Regular"/>
        </a:defRPr>
      </a:lvl4pPr>
      <a:lvl5pPr marL="2057400" indent="-228600" algn="l" defTabSz="457200" rtl="0" eaLnBrk="1" latinLnBrk="0" hangingPunct="1">
        <a:spcBef>
          <a:spcPct val="20000"/>
        </a:spcBef>
        <a:buClr>
          <a:schemeClr val="accent1"/>
        </a:buClr>
        <a:buFont typeface="Arial"/>
        <a:buChar char="»"/>
        <a:defRPr sz="2000" b="0" i="0" kern="1200">
          <a:solidFill>
            <a:schemeClr val="tx2"/>
          </a:solidFill>
          <a:latin typeface="Lato Regular"/>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146" name="Picture 12" descr="MRL gold background.eps"/>
          <p:cNvPicPr>
            <a:picLocks noChangeAspect="1"/>
          </p:cNvPicPr>
          <p:nvPr userDrawn="1"/>
        </p:nvPicPr>
        <p:blipFill>
          <a:blip r:embed="rId9">
            <a:extLst>
              <a:ext uri="{28A0092B-C50C-407E-A947-70E740481C1C}">
                <a14:useLocalDpi xmlns:a14="http://schemas.microsoft.com/office/drawing/2010/main" xmlns="" val="0"/>
              </a:ext>
            </a:extLst>
          </a:blip>
          <a:srcRect l="458" t="-2" r="3198" b="44305"/>
          <a:stretch>
            <a:fillRect/>
          </a:stretch>
        </p:blipFill>
        <p:spPr bwMode="auto">
          <a:xfrm>
            <a:off x="0" y="3498850"/>
            <a:ext cx="9144000" cy="269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6149" name="Picture 6" descr="MRL_horiz_4color.eps"/>
          <p:cNvPicPr>
            <a:picLocks noChangeAspect="1"/>
          </p:cNvPicPr>
          <p:nvPr userDrawn="1"/>
        </p:nvPicPr>
        <p:blipFill>
          <a:blip r:embed="rId10">
            <a:extLst>
              <a:ext uri="{28A0092B-C50C-407E-A947-70E740481C1C}">
                <a14:useLocalDpi xmlns:a14="http://schemas.microsoft.com/office/drawing/2010/main" xmlns="" val="0"/>
              </a:ext>
            </a:extLst>
          </a:blip>
          <a:srcRect/>
          <a:stretch>
            <a:fillRect/>
          </a:stretch>
        </p:blipFill>
        <p:spPr bwMode="auto">
          <a:xfrm>
            <a:off x="6151563" y="6362700"/>
            <a:ext cx="3132137" cy="31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4" name="TextBox 7"/>
          <p:cNvSpPr txBox="1">
            <a:spLocks noChangeArrowheads="1"/>
          </p:cNvSpPr>
          <p:nvPr userDrawn="1"/>
        </p:nvSpPr>
        <p:spPr bwMode="auto">
          <a:xfrm>
            <a:off x="376238" y="6418263"/>
            <a:ext cx="2932112"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457200" eaLnBrk="0" hangingPunct="0">
              <a:defRPr sz="2800">
                <a:solidFill>
                  <a:schemeClr val="tx1"/>
                </a:solidFill>
                <a:latin typeface="Arial" pitchFamily="34" charset="0"/>
              </a:defRPr>
            </a:lvl1pPr>
            <a:lvl2pPr marL="742950" indent="-285750" defTabSz="457200" eaLnBrk="0" hangingPunct="0">
              <a:defRPr sz="2800">
                <a:solidFill>
                  <a:schemeClr val="tx1"/>
                </a:solidFill>
                <a:latin typeface="Arial" pitchFamily="34" charset="0"/>
              </a:defRPr>
            </a:lvl2pPr>
            <a:lvl3pPr marL="1143000" indent="-228600" defTabSz="457200" eaLnBrk="0" hangingPunct="0">
              <a:defRPr sz="2800">
                <a:solidFill>
                  <a:schemeClr val="tx1"/>
                </a:solidFill>
                <a:latin typeface="Arial" pitchFamily="34" charset="0"/>
              </a:defRPr>
            </a:lvl3pPr>
            <a:lvl4pPr marL="1600200" indent="-228600" defTabSz="457200" eaLnBrk="0" hangingPunct="0">
              <a:defRPr sz="2800">
                <a:solidFill>
                  <a:schemeClr val="tx1"/>
                </a:solidFill>
                <a:latin typeface="Arial" pitchFamily="34" charset="0"/>
              </a:defRPr>
            </a:lvl4pPr>
            <a:lvl5pPr marL="2057400" indent="-228600" defTabSz="457200" eaLnBrk="0" hangingPunct="0">
              <a:defRPr sz="2800">
                <a:solidFill>
                  <a:schemeClr val="tx1"/>
                </a:solidFill>
                <a:latin typeface="Arial" pitchFamily="34" charset="0"/>
              </a:defRPr>
            </a:lvl5pPr>
            <a:lvl6pPr marL="2514600" indent="-228600" defTabSz="457200" eaLnBrk="0" fontAlgn="base" hangingPunct="0">
              <a:spcBef>
                <a:spcPct val="0"/>
              </a:spcBef>
              <a:spcAft>
                <a:spcPct val="0"/>
              </a:spcAft>
              <a:defRPr sz="2800">
                <a:solidFill>
                  <a:schemeClr val="tx1"/>
                </a:solidFill>
                <a:latin typeface="Arial" pitchFamily="34" charset="0"/>
              </a:defRPr>
            </a:lvl6pPr>
            <a:lvl7pPr marL="2971800" indent="-228600" defTabSz="457200" eaLnBrk="0" fontAlgn="base" hangingPunct="0">
              <a:spcBef>
                <a:spcPct val="0"/>
              </a:spcBef>
              <a:spcAft>
                <a:spcPct val="0"/>
              </a:spcAft>
              <a:defRPr sz="2800">
                <a:solidFill>
                  <a:schemeClr val="tx1"/>
                </a:solidFill>
                <a:latin typeface="Arial" pitchFamily="34" charset="0"/>
              </a:defRPr>
            </a:lvl7pPr>
            <a:lvl8pPr marL="3429000" indent="-228600" defTabSz="457200" eaLnBrk="0" fontAlgn="base" hangingPunct="0">
              <a:spcBef>
                <a:spcPct val="0"/>
              </a:spcBef>
              <a:spcAft>
                <a:spcPct val="0"/>
              </a:spcAft>
              <a:defRPr sz="2800">
                <a:solidFill>
                  <a:schemeClr val="tx1"/>
                </a:solidFill>
                <a:latin typeface="Arial" pitchFamily="34" charset="0"/>
              </a:defRPr>
            </a:lvl8pPr>
            <a:lvl9pPr marL="3886200" indent="-228600" defTabSz="457200" eaLnBrk="0" fontAlgn="base" hangingPunct="0">
              <a:spcBef>
                <a:spcPct val="0"/>
              </a:spcBef>
              <a:spcAft>
                <a:spcPct val="0"/>
              </a:spcAft>
              <a:defRPr sz="2800">
                <a:solidFill>
                  <a:schemeClr val="tx1"/>
                </a:solidFill>
                <a:latin typeface="Arial" pitchFamily="34" charset="0"/>
              </a:defRPr>
            </a:lvl9pPr>
          </a:lstStyle>
          <a:p>
            <a:pPr eaLnBrk="1" fontAlgn="base" hangingPunct="1">
              <a:spcBef>
                <a:spcPct val="0"/>
              </a:spcBef>
              <a:spcAft>
                <a:spcPct val="0"/>
              </a:spcAft>
              <a:defRPr/>
            </a:pPr>
            <a:r>
              <a:rPr lang="en-US" sz="1100" smtClean="0">
                <a:solidFill>
                  <a:srgbClr val="0079C1"/>
                </a:solidFill>
                <a:latin typeface="Lato Regular"/>
                <a:ea typeface="Lato Regular"/>
                <a:cs typeface="Lato Regular"/>
              </a:rPr>
              <a:t>888.849.0851    marzanoresearch.com</a:t>
            </a:r>
          </a:p>
        </p:txBody>
      </p:sp>
      <p:cxnSp>
        <p:nvCxnSpPr>
          <p:cNvPr id="15" name="Straight Connector 14"/>
          <p:cNvCxnSpPr/>
          <p:nvPr userDrawn="1"/>
        </p:nvCxnSpPr>
        <p:spPr>
          <a:xfrm>
            <a:off x="0" y="6194425"/>
            <a:ext cx="91440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15460511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Lst>
  <p:txStyles>
    <p:titleStyle>
      <a:lvl1pPr algn="ctr" defTabSz="457200" rtl="0" eaLnBrk="0" fontAlgn="base" hangingPunct="0">
        <a:spcBef>
          <a:spcPct val="0"/>
        </a:spcBef>
        <a:spcAft>
          <a:spcPct val="0"/>
        </a:spcAft>
        <a:defRPr sz="4400" kern="1200">
          <a:solidFill>
            <a:schemeClr val="tx1"/>
          </a:solidFill>
          <a:latin typeface="Lato Black"/>
          <a:ea typeface="Lato Black"/>
          <a:cs typeface="Lato Black"/>
        </a:defRPr>
      </a:lvl1pPr>
      <a:lvl2pPr algn="ctr" defTabSz="457200" rtl="0" eaLnBrk="0" fontAlgn="base" hangingPunct="0">
        <a:spcBef>
          <a:spcPct val="0"/>
        </a:spcBef>
        <a:spcAft>
          <a:spcPct val="0"/>
        </a:spcAft>
        <a:defRPr sz="4400">
          <a:solidFill>
            <a:schemeClr val="tx1"/>
          </a:solidFill>
          <a:latin typeface="Lato Black"/>
          <a:ea typeface="Lato Black"/>
          <a:cs typeface="Lato Black"/>
        </a:defRPr>
      </a:lvl2pPr>
      <a:lvl3pPr algn="ctr" defTabSz="457200" rtl="0" eaLnBrk="0" fontAlgn="base" hangingPunct="0">
        <a:spcBef>
          <a:spcPct val="0"/>
        </a:spcBef>
        <a:spcAft>
          <a:spcPct val="0"/>
        </a:spcAft>
        <a:defRPr sz="4400">
          <a:solidFill>
            <a:schemeClr val="tx1"/>
          </a:solidFill>
          <a:latin typeface="Lato Black"/>
          <a:ea typeface="Lato Black"/>
          <a:cs typeface="Lato Black"/>
        </a:defRPr>
      </a:lvl3pPr>
      <a:lvl4pPr algn="ctr" defTabSz="457200" rtl="0" eaLnBrk="0" fontAlgn="base" hangingPunct="0">
        <a:spcBef>
          <a:spcPct val="0"/>
        </a:spcBef>
        <a:spcAft>
          <a:spcPct val="0"/>
        </a:spcAft>
        <a:defRPr sz="4400">
          <a:solidFill>
            <a:schemeClr val="tx1"/>
          </a:solidFill>
          <a:latin typeface="Lato Black"/>
          <a:ea typeface="Lato Black"/>
          <a:cs typeface="Lato Black"/>
        </a:defRPr>
      </a:lvl4pPr>
      <a:lvl5pPr algn="ctr" defTabSz="457200" rtl="0" eaLnBrk="0" fontAlgn="base" hangingPunct="0">
        <a:spcBef>
          <a:spcPct val="0"/>
        </a:spcBef>
        <a:spcAft>
          <a:spcPct val="0"/>
        </a:spcAft>
        <a:defRPr sz="4400">
          <a:solidFill>
            <a:schemeClr val="tx1"/>
          </a:solidFill>
          <a:latin typeface="Lato Black"/>
          <a:ea typeface="Lato Black"/>
          <a:cs typeface="Lato Black"/>
        </a:defRPr>
      </a:lvl5pPr>
      <a:lvl6pPr marL="457200" algn="ctr" defTabSz="457200" rtl="0" fontAlgn="base">
        <a:spcBef>
          <a:spcPct val="0"/>
        </a:spcBef>
        <a:spcAft>
          <a:spcPct val="0"/>
        </a:spcAft>
        <a:defRPr sz="4400">
          <a:solidFill>
            <a:schemeClr val="tx1"/>
          </a:solidFill>
          <a:latin typeface="Lato Black"/>
          <a:ea typeface="Lato Black"/>
          <a:cs typeface="Lato Black"/>
        </a:defRPr>
      </a:lvl6pPr>
      <a:lvl7pPr marL="914400" algn="ctr" defTabSz="457200" rtl="0" fontAlgn="base">
        <a:spcBef>
          <a:spcPct val="0"/>
        </a:spcBef>
        <a:spcAft>
          <a:spcPct val="0"/>
        </a:spcAft>
        <a:defRPr sz="4400">
          <a:solidFill>
            <a:schemeClr val="tx1"/>
          </a:solidFill>
          <a:latin typeface="Lato Black"/>
          <a:ea typeface="Lato Black"/>
          <a:cs typeface="Lato Black"/>
        </a:defRPr>
      </a:lvl7pPr>
      <a:lvl8pPr marL="1371600" algn="ctr" defTabSz="457200" rtl="0" fontAlgn="base">
        <a:spcBef>
          <a:spcPct val="0"/>
        </a:spcBef>
        <a:spcAft>
          <a:spcPct val="0"/>
        </a:spcAft>
        <a:defRPr sz="4400">
          <a:solidFill>
            <a:schemeClr val="tx1"/>
          </a:solidFill>
          <a:latin typeface="Lato Black"/>
          <a:ea typeface="Lato Black"/>
          <a:cs typeface="Lato Black"/>
        </a:defRPr>
      </a:lvl8pPr>
      <a:lvl9pPr marL="1828800" algn="ctr" defTabSz="457200" rtl="0" fontAlgn="base">
        <a:spcBef>
          <a:spcPct val="0"/>
        </a:spcBef>
        <a:spcAft>
          <a:spcPct val="0"/>
        </a:spcAft>
        <a:defRPr sz="4400">
          <a:solidFill>
            <a:schemeClr val="tx1"/>
          </a:solidFill>
          <a:latin typeface="Lato Black"/>
          <a:ea typeface="Lato Black"/>
          <a:cs typeface="Lato Black"/>
        </a:defRPr>
      </a:lvl9pPr>
    </p:titleStyle>
    <p:bodyStyle>
      <a:lvl1pPr marL="342900" indent="-342900" algn="l" defTabSz="457200" rtl="0" eaLnBrk="0" fontAlgn="base" hangingPunct="0">
        <a:spcBef>
          <a:spcPct val="20000"/>
        </a:spcBef>
        <a:spcAft>
          <a:spcPct val="0"/>
        </a:spcAft>
        <a:buClr>
          <a:schemeClr val="accent1"/>
        </a:buClr>
        <a:buFont typeface="Arial" pitchFamily="34" charset="0"/>
        <a:buChar char="•"/>
        <a:defRPr sz="3200" kern="1200">
          <a:solidFill>
            <a:schemeClr val="tx2"/>
          </a:solidFill>
          <a:latin typeface="Lato Regular"/>
          <a:ea typeface="Lato Regular"/>
          <a:cs typeface="Lato Regular"/>
        </a:defRPr>
      </a:lvl1pPr>
      <a:lvl2pPr marL="742950" indent="-285750" algn="l" defTabSz="457200" rtl="0" eaLnBrk="0" fontAlgn="base" hangingPunct="0">
        <a:spcBef>
          <a:spcPct val="20000"/>
        </a:spcBef>
        <a:spcAft>
          <a:spcPct val="0"/>
        </a:spcAft>
        <a:buClr>
          <a:schemeClr val="accent1"/>
        </a:buClr>
        <a:buFont typeface="Arial" pitchFamily="34" charset="0"/>
        <a:buChar char="–"/>
        <a:defRPr sz="2800" kern="1200">
          <a:solidFill>
            <a:schemeClr val="tx2"/>
          </a:solidFill>
          <a:latin typeface="Lato Regular"/>
          <a:ea typeface="Lato Regular"/>
          <a:cs typeface="Lato Regular"/>
        </a:defRPr>
      </a:lvl2pPr>
      <a:lvl3pPr marL="1143000" indent="-228600" algn="l" defTabSz="457200" rtl="0" eaLnBrk="0" fontAlgn="base" hangingPunct="0">
        <a:spcBef>
          <a:spcPct val="20000"/>
        </a:spcBef>
        <a:spcAft>
          <a:spcPct val="0"/>
        </a:spcAft>
        <a:buClr>
          <a:schemeClr val="accent1"/>
        </a:buClr>
        <a:buFont typeface="Arial" pitchFamily="34" charset="0"/>
        <a:buChar char="•"/>
        <a:defRPr sz="2400" kern="1200">
          <a:solidFill>
            <a:schemeClr val="tx2"/>
          </a:solidFill>
          <a:latin typeface="Lato Regular"/>
          <a:ea typeface="Lato Regular"/>
          <a:cs typeface="Lato Regular"/>
        </a:defRPr>
      </a:lvl3pPr>
      <a:lvl4pPr marL="1600200" indent="-228600" algn="l" defTabSz="457200" rtl="0" eaLnBrk="0" fontAlgn="base" hangingPunct="0">
        <a:spcBef>
          <a:spcPct val="20000"/>
        </a:spcBef>
        <a:spcAft>
          <a:spcPct val="0"/>
        </a:spcAft>
        <a:buClr>
          <a:schemeClr val="accent1"/>
        </a:buClr>
        <a:buFont typeface="Arial" pitchFamily="34" charset="0"/>
        <a:buChar char="–"/>
        <a:defRPr sz="2000" kern="1200">
          <a:solidFill>
            <a:schemeClr val="tx2"/>
          </a:solidFill>
          <a:latin typeface="Lato Regular"/>
          <a:ea typeface="Lato Regular"/>
          <a:cs typeface="Lato Regular"/>
        </a:defRPr>
      </a:lvl4pPr>
      <a:lvl5pPr marL="2057400" indent="-228600" algn="l" defTabSz="457200" rtl="0" eaLnBrk="0" fontAlgn="base" hangingPunct="0">
        <a:spcBef>
          <a:spcPct val="20000"/>
        </a:spcBef>
        <a:spcAft>
          <a:spcPct val="0"/>
        </a:spcAft>
        <a:buClr>
          <a:schemeClr val="accent1"/>
        </a:buClr>
        <a:buFont typeface="Arial" pitchFamily="34" charset="0"/>
        <a:buChar char="»"/>
        <a:defRPr sz="2000" kern="1200">
          <a:solidFill>
            <a:schemeClr val="tx2"/>
          </a:solidFill>
          <a:latin typeface="Lato Regular"/>
          <a:ea typeface="Lato Regular"/>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2286000" y="6537325"/>
            <a:ext cx="64770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algn="ctr" defTabSz="914400" eaLnBrk="1" fontAlgn="base" hangingPunct="1">
              <a:spcBef>
                <a:spcPct val="50000"/>
              </a:spcBef>
              <a:spcAft>
                <a:spcPct val="0"/>
              </a:spcAft>
              <a:defRPr/>
            </a:pPr>
            <a:r>
              <a:rPr lang="en-US" sz="1000" b="1" smtClean="0">
                <a:solidFill>
                  <a:srgbClr val="00B0F0"/>
                </a:solidFill>
                <a:ea typeface="ＭＳ Ｐゴシック" pitchFamily="34" charset="-128"/>
                <a:cs typeface="Arial" pitchFamily="34" charset="0"/>
              </a:rPr>
              <a:t>cutting-edge research</a:t>
            </a:r>
            <a:r>
              <a:rPr lang="en-US" sz="1000" b="1" smtClean="0">
                <a:solidFill>
                  <a:srgbClr val="7030A0"/>
                </a:solidFill>
                <a:ea typeface="ＭＳ Ｐゴシック" pitchFamily="34" charset="-128"/>
                <a:cs typeface="Arial" pitchFamily="34" charset="0"/>
              </a:rPr>
              <a:t>               concrete strategies               </a:t>
            </a:r>
            <a:r>
              <a:rPr lang="en-US" sz="1000" b="1" smtClean="0">
                <a:solidFill>
                  <a:srgbClr val="FF0066"/>
                </a:solidFill>
                <a:ea typeface="ＭＳ Ｐゴシック" pitchFamily="34" charset="-128"/>
                <a:cs typeface="Arial" pitchFamily="34" charset="0"/>
              </a:rPr>
              <a:t>sustainable success</a:t>
            </a:r>
          </a:p>
        </p:txBody>
      </p:sp>
      <p:pic>
        <p:nvPicPr>
          <p:cNvPr id="17411" name="Picture 9" descr="MRL logo"/>
          <p:cNvPicPr>
            <a:picLocks noChangeAspect="1" noChangeArrowheads="1"/>
          </p:cNvPicPr>
          <p:nvPr userDrawn="1"/>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28600" y="5562600"/>
            <a:ext cx="1752600" cy="1227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3478165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transition spd="med">
    <p:split dir="in"/>
  </p:transition>
  <p:txStyles>
    <p:titleStyle>
      <a:lvl1pPr algn="l" rtl="0" eaLnBrk="0" fontAlgn="base" hangingPunct="0">
        <a:spcBef>
          <a:spcPct val="0"/>
        </a:spcBef>
        <a:spcAft>
          <a:spcPct val="0"/>
        </a:spcAft>
        <a:defRPr sz="4400">
          <a:solidFill>
            <a:schemeClr val="tx2"/>
          </a:solidFill>
          <a:latin typeface="+mj-lt"/>
          <a:ea typeface="ＭＳ Ｐゴシック" pitchFamily="34" charset="-128"/>
          <a:cs typeface="+mj-cs"/>
        </a:defRPr>
      </a:lvl1pPr>
      <a:lvl2pPr algn="l" rtl="0" eaLnBrk="0" fontAlgn="base" hangingPunct="0">
        <a:spcBef>
          <a:spcPct val="0"/>
        </a:spcBef>
        <a:spcAft>
          <a:spcPct val="0"/>
        </a:spcAft>
        <a:defRPr sz="4400">
          <a:solidFill>
            <a:schemeClr val="tx2"/>
          </a:solidFill>
          <a:latin typeface="Frutiger LT 45 Light" pitchFamily="34" charset="0"/>
          <a:ea typeface="ＭＳ Ｐゴシック" pitchFamily="34" charset="-128"/>
        </a:defRPr>
      </a:lvl2pPr>
      <a:lvl3pPr algn="l" rtl="0" eaLnBrk="0" fontAlgn="base" hangingPunct="0">
        <a:spcBef>
          <a:spcPct val="0"/>
        </a:spcBef>
        <a:spcAft>
          <a:spcPct val="0"/>
        </a:spcAft>
        <a:defRPr sz="4400">
          <a:solidFill>
            <a:schemeClr val="tx2"/>
          </a:solidFill>
          <a:latin typeface="Frutiger LT 45 Light" pitchFamily="34" charset="0"/>
          <a:ea typeface="ＭＳ Ｐゴシック" pitchFamily="34" charset="-128"/>
        </a:defRPr>
      </a:lvl3pPr>
      <a:lvl4pPr algn="l" rtl="0" eaLnBrk="0" fontAlgn="base" hangingPunct="0">
        <a:spcBef>
          <a:spcPct val="0"/>
        </a:spcBef>
        <a:spcAft>
          <a:spcPct val="0"/>
        </a:spcAft>
        <a:defRPr sz="4400">
          <a:solidFill>
            <a:schemeClr val="tx2"/>
          </a:solidFill>
          <a:latin typeface="Frutiger LT 45 Light" pitchFamily="34" charset="0"/>
          <a:ea typeface="ＭＳ Ｐゴシック" pitchFamily="34" charset="-128"/>
        </a:defRPr>
      </a:lvl4pPr>
      <a:lvl5pPr algn="l" rtl="0" eaLnBrk="0" fontAlgn="base" hangingPunct="0">
        <a:spcBef>
          <a:spcPct val="0"/>
        </a:spcBef>
        <a:spcAft>
          <a:spcPct val="0"/>
        </a:spcAft>
        <a:defRPr sz="4400">
          <a:solidFill>
            <a:schemeClr val="tx2"/>
          </a:solidFill>
          <a:latin typeface="Frutiger LT 45 Light" pitchFamily="34" charset="0"/>
          <a:ea typeface="ＭＳ Ｐゴシック" pitchFamily="34" charset="-128"/>
        </a:defRPr>
      </a:lvl5pPr>
      <a:lvl6pPr marL="457200" algn="l" rtl="0" fontAlgn="base">
        <a:spcBef>
          <a:spcPct val="0"/>
        </a:spcBef>
        <a:spcAft>
          <a:spcPct val="0"/>
        </a:spcAft>
        <a:defRPr sz="4400">
          <a:solidFill>
            <a:schemeClr val="tx2"/>
          </a:solidFill>
          <a:latin typeface="Frutiger LT 45 Light" pitchFamily="34" charset="0"/>
        </a:defRPr>
      </a:lvl6pPr>
      <a:lvl7pPr marL="914400" algn="l" rtl="0" fontAlgn="base">
        <a:spcBef>
          <a:spcPct val="0"/>
        </a:spcBef>
        <a:spcAft>
          <a:spcPct val="0"/>
        </a:spcAft>
        <a:defRPr sz="4400">
          <a:solidFill>
            <a:schemeClr val="tx2"/>
          </a:solidFill>
          <a:latin typeface="Frutiger LT 45 Light" pitchFamily="34" charset="0"/>
        </a:defRPr>
      </a:lvl7pPr>
      <a:lvl8pPr marL="1371600" algn="l" rtl="0" fontAlgn="base">
        <a:spcBef>
          <a:spcPct val="0"/>
        </a:spcBef>
        <a:spcAft>
          <a:spcPct val="0"/>
        </a:spcAft>
        <a:defRPr sz="4400">
          <a:solidFill>
            <a:schemeClr val="tx2"/>
          </a:solidFill>
          <a:latin typeface="Frutiger LT 45 Light" pitchFamily="34" charset="0"/>
        </a:defRPr>
      </a:lvl8pPr>
      <a:lvl9pPr marL="1828800" algn="l" rtl="0" fontAlgn="base">
        <a:spcBef>
          <a:spcPct val="0"/>
        </a:spcBef>
        <a:spcAft>
          <a:spcPct val="0"/>
        </a:spcAft>
        <a:defRPr sz="4400">
          <a:solidFill>
            <a:schemeClr val="tx2"/>
          </a:solidFill>
          <a:latin typeface="Frutiger LT 45 Light" pitchFamily="34" charset="0"/>
        </a:defRPr>
      </a:lvl9pPr>
    </p:titleStyle>
    <p:bodyStyle>
      <a:lvl1pPr marL="342900" indent="-342900" algn="l" rtl="0" eaLnBrk="0" fontAlgn="base" hangingPunct="0">
        <a:spcBef>
          <a:spcPct val="20000"/>
        </a:spcBef>
        <a:spcAft>
          <a:spcPct val="0"/>
        </a:spcAft>
        <a:buClr>
          <a:schemeClr val="folHlink"/>
        </a:buClr>
        <a:buSzPct val="75000"/>
        <a:buFont typeface="Wingdings" pitchFamily="2" charset="2"/>
        <a:buChar char="n"/>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lr>
          <a:schemeClr val="folHlink"/>
        </a:buClr>
        <a:buSzPct val="70000"/>
        <a:buFont typeface="Wingdings" pitchFamily="2" charset="2"/>
        <a:buChar char="n"/>
        <a:defRPr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lr>
          <a:schemeClr val="tx1"/>
        </a:buClr>
        <a:buSzPct val="85000"/>
        <a:buChar char="•"/>
        <a:defRPr sz="2000">
          <a:solidFill>
            <a:schemeClr val="tx1"/>
          </a:solidFill>
          <a:latin typeface="+mn-lt"/>
          <a:ea typeface="ＭＳ Ｐゴシック" pitchFamily="34" charset="-128"/>
        </a:defRPr>
      </a:lvl5pPr>
      <a:lvl6pPr marL="2514600" indent="-228600" algn="l" rtl="0" fontAlgn="base">
        <a:spcBef>
          <a:spcPct val="20000"/>
        </a:spcBef>
        <a:spcAft>
          <a:spcPct val="0"/>
        </a:spcAft>
        <a:buClr>
          <a:schemeClr val="tx1"/>
        </a:buClr>
        <a:buSzPct val="85000"/>
        <a:buChar char="•"/>
        <a:defRPr sz="2000">
          <a:solidFill>
            <a:schemeClr val="tx1"/>
          </a:solidFill>
          <a:latin typeface="+mn-lt"/>
        </a:defRPr>
      </a:lvl6pPr>
      <a:lvl7pPr marL="2971800" indent="-228600" algn="l" rtl="0" fontAlgn="base">
        <a:spcBef>
          <a:spcPct val="20000"/>
        </a:spcBef>
        <a:spcAft>
          <a:spcPct val="0"/>
        </a:spcAft>
        <a:buClr>
          <a:schemeClr val="tx1"/>
        </a:buClr>
        <a:buSzPct val="85000"/>
        <a:buChar char="•"/>
        <a:defRPr sz="2000">
          <a:solidFill>
            <a:schemeClr val="tx1"/>
          </a:solidFill>
          <a:latin typeface="+mn-lt"/>
        </a:defRPr>
      </a:lvl7pPr>
      <a:lvl8pPr marL="3429000" indent="-228600" algn="l" rtl="0" fontAlgn="base">
        <a:spcBef>
          <a:spcPct val="20000"/>
        </a:spcBef>
        <a:spcAft>
          <a:spcPct val="0"/>
        </a:spcAft>
        <a:buClr>
          <a:schemeClr val="tx1"/>
        </a:buClr>
        <a:buSzPct val="85000"/>
        <a:buChar char="•"/>
        <a:defRPr sz="2000">
          <a:solidFill>
            <a:schemeClr val="tx1"/>
          </a:solidFill>
          <a:latin typeface="+mn-lt"/>
        </a:defRPr>
      </a:lvl8pPr>
      <a:lvl9pPr marL="3886200" indent="-228600" algn="l" rtl="0" fontAlgn="base">
        <a:spcBef>
          <a:spcPct val="20000"/>
        </a:spcBef>
        <a:spcAft>
          <a:spcPct val="0"/>
        </a:spcAft>
        <a:buClr>
          <a:schemeClr val="tx1"/>
        </a:buClr>
        <a:buSzPct val="85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descr="MRL gold background.eps"/>
          <p:cNvPicPr>
            <a:picLocks noChangeAspect="1"/>
          </p:cNvPicPr>
          <p:nvPr userDrawn="1"/>
        </p:nvPicPr>
        <p:blipFill rotWithShape="1">
          <a:blip r:embed="rId9" cstate="screen">
            <a:extLst>
              <a:ext uri="{28A0092B-C50C-407E-A947-70E740481C1C}">
                <a14:useLocalDpi xmlns:a14="http://schemas.microsoft.com/office/drawing/2010/main" xmlns=""/>
              </a:ext>
            </a:extLst>
          </a:blip>
          <a:srcRect l="458" t="-1" r="3198" b="44305"/>
          <a:stretch/>
        </p:blipFill>
        <p:spPr>
          <a:xfrm>
            <a:off x="1" y="3498865"/>
            <a:ext cx="9144000" cy="2696257"/>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MRL_horiz_4color.eps"/>
          <p:cNvPicPr>
            <a:picLocks noChangeAspect="1"/>
          </p:cNvPicPr>
          <p:nvPr userDrawn="1"/>
        </p:nvPicPr>
        <p:blipFill>
          <a:blip r:embed="rId10">
            <a:extLst>
              <a:ext uri="{28A0092B-C50C-407E-A947-70E740481C1C}">
                <a14:useLocalDpi xmlns:a14="http://schemas.microsoft.com/office/drawing/2010/main" xmlns=""/>
              </a:ext>
            </a:extLst>
          </a:blip>
          <a:stretch>
            <a:fillRect/>
          </a:stretch>
        </p:blipFill>
        <p:spPr>
          <a:xfrm>
            <a:off x="6152070" y="6362389"/>
            <a:ext cx="3131009" cy="313783"/>
          </a:xfrm>
          <a:prstGeom prst="rect">
            <a:avLst/>
          </a:prstGeom>
        </p:spPr>
      </p:pic>
      <p:sp>
        <p:nvSpPr>
          <p:cNvPr id="8" name="TextBox 7"/>
          <p:cNvSpPr txBox="1"/>
          <p:nvPr userDrawn="1"/>
        </p:nvSpPr>
        <p:spPr>
          <a:xfrm>
            <a:off x="376664" y="6418146"/>
            <a:ext cx="2931532" cy="261610"/>
          </a:xfrm>
          <a:prstGeom prst="rect">
            <a:avLst/>
          </a:prstGeom>
          <a:noFill/>
        </p:spPr>
        <p:txBody>
          <a:bodyPr wrap="square" rtlCol="0">
            <a:spAutoFit/>
          </a:bodyPr>
          <a:lstStyle/>
          <a:p>
            <a:pPr>
              <a:defRPr/>
            </a:pPr>
            <a:r>
              <a:rPr lang="en-US" sz="1100" dirty="0" smtClean="0">
                <a:solidFill>
                  <a:srgbClr val="0079C1"/>
                </a:solidFill>
                <a:latin typeface="Lato Regular"/>
                <a:cs typeface="Lato Regular"/>
              </a:rPr>
              <a:t>888.849.0851    marzanoresearch.com</a:t>
            </a:r>
            <a:endParaRPr lang="en-US" sz="1100" dirty="0">
              <a:solidFill>
                <a:srgbClr val="0079C1"/>
              </a:solidFill>
              <a:latin typeface="Lato Regular"/>
              <a:cs typeface="Lato Regular"/>
            </a:endParaRPr>
          </a:p>
        </p:txBody>
      </p:sp>
      <p:cxnSp>
        <p:nvCxnSpPr>
          <p:cNvPr id="15" name="Straight Connector 14"/>
          <p:cNvCxnSpPr/>
          <p:nvPr userDrawn="1"/>
        </p:nvCxnSpPr>
        <p:spPr>
          <a:xfrm>
            <a:off x="0" y="6195122"/>
            <a:ext cx="9144001"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3447041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txStyles>
    <p:titleStyle>
      <a:lvl1pPr algn="ctr" defTabSz="457200" rtl="0" eaLnBrk="1" latinLnBrk="0" hangingPunct="1">
        <a:spcBef>
          <a:spcPct val="0"/>
        </a:spcBef>
        <a:buNone/>
        <a:defRPr sz="4400" b="0" i="0" kern="1200">
          <a:solidFill>
            <a:schemeClr val="tx1"/>
          </a:solidFill>
          <a:latin typeface="Lato Black"/>
          <a:ea typeface="+mj-ea"/>
          <a:cs typeface="Lato Black"/>
        </a:defRPr>
      </a:lvl1pPr>
    </p:titleStyle>
    <p:bodyStyle>
      <a:lvl1pPr marL="342900" indent="-342900" algn="l" defTabSz="457200" rtl="0" eaLnBrk="1" latinLnBrk="0" hangingPunct="1">
        <a:spcBef>
          <a:spcPct val="20000"/>
        </a:spcBef>
        <a:buClr>
          <a:schemeClr val="accent1"/>
        </a:buClr>
        <a:buFont typeface="Arial"/>
        <a:buChar char="•"/>
        <a:defRPr sz="3200" b="0" i="0" kern="1200">
          <a:solidFill>
            <a:schemeClr val="tx2"/>
          </a:solidFill>
          <a:latin typeface="Lato Regular"/>
          <a:ea typeface="+mn-ea"/>
          <a:cs typeface="Lato Regular"/>
        </a:defRPr>
      </a:lvl1pPr>
      <a:lvl2pPr marL="742950" indent="-285750" algn="l" defTabSz="457200" rtl="0" eaLnBrk="1" latinLnBrk="0" hangingPunct="1">
        <a:spcBef>
          <a:spcPct val="20000"/>
        </a:spcBef>
        <a:buClr>
          <a:schemeClr val="accent1"/>
        </a:buClr>
        <a:buFont typeface="Arial"/>
        <a:buChar char="–"/>
        <a:defRPr sz="2800" b="0" i="0" kern="1200">
          <a:solidFill>
            <a:schemeClr val="tx2"/>
          </a:solidFill>
          <a:latin typeface="Lato Regular"/>
          <a:ea typeface="+mn-ea"/>
          <a:cs typeface="Lato Regular"/>
        </a:defRPr>
      </a:lvl2pPr>
      <a:lvl3pPr marL="1143000" indent="-228600" algn="l" defTabSz="457200" rtl="0" eaLnBrk="1" latinLnBrk="0" hangingPunct="1">
        <a:spcBef>
          <a:spcPct val="20000"/>
        </a:spcBef>
        <a:buClr>
          <a:schemeClr val="accent1"/>
        </a:buClr>
        <a:buFont typeface="Arial"/>
        <a:buChar char="•"/>
        <a:defRPr sz="2400" b="0" i="0" kern="1200">
          <a:solidFill>
            <a:schemeClr val="tx2"/>
          </a:solidFill>
          <a:latin typeface="Lato Regular"/>
          <a:ea typeface="+mn-ea"/>
          <a:cs typeface="Lato Regular"/>
        </a:defRPr>
      </a:lvl3pPr>
      <a:lvl4pPr marL="1600200" indent="-228600" algn="l" defTabSz="457200" rtl="0" eaLnBrk="1" latinLnBrk="0" hangingPunct="1">
        <a:spcBef>
          <a:spcPct val="20000"/>
        </a:spcBef>
        <a:buClr>
          <a:schemeClr val="accent1"/>
        </a:buClr>
        <a:buFont typeface="Arial"/>
        <a:buChar char="–"/>
        <a:defRPr sz="2000" b="0" i="0" kern="1200">
          <a:solidFill>
            <a:schemeClr val="tx2"/>
          </a:solidFill>
          <a:latin typeface="Lato Regular"/>
          <a:ea typeface="+mn-ea"/>
          <a:cs typeface="Lato Regular"/>
        </a:defRPr>
      </a:lvl4pPr>
      <a:lvl5pPr marL="2057400" indent="-228600" algn="l" defTabSz="457200" rtl="0" eaLnBrk="1" latinLnBrk="0" hangingPunct="1">
        <a:spcBef>
          <a:spcPct val="20000"/>
        </a:spcBef>
        <a:buClr>
          <a:schemeClr val="accent1"/>
        </a:buClr>
        <a:buFont typeface="Arial"/>
        <a:buChar char="»"/>
        <a:defRPr sz="2000" b="0" i="0" kern="1200">
          <a:solidFill>
            <a:schemeClr val="tx2"/>
          </a:solidFill>
          <a:latin typeface="Lato Regular"/>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descr="MRL gold background.eps"/>
          <p:cNvPicPr>
            <a:picLocks noChangeAspect="1"/>
          </p:cNvPicPr>
          <p:nvPr userDrawn="1"/>
        </p:nvPicPr>
        <p:blipFill rotWithShape="1">
          <a:blip r:embed="rId21">
            <a:extLst>
              <a:ext uri="{28A0092B-C50C-407E-A947-70E740481C1C}">
                <a14:useLocalDpi xmlns:a14="http://schemas.microsoft.com/office/drawing/2010/main" xmlns="" val="0"/>
              </a:ext>
            </a:extLst>
          </a:blip>
          <a:srcRect l="458" t="-1" r="3198" b="44305"/>
          <a:stretch/>
        </p:blipFill>
        <p:spPr>
          <a:xfrm>
            <a:off x="1" y="3498865"/>
            <a:ext cx="9144000" cy="2696257"/>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MRL_horiz_4color.eps"/>
          <p:cNvPicPr>
            <a:picLocks noChangeAspect="1"/>
          </p:cNvPicPr>
          <p:nvPr userDrawn="1"/>
        </p:nvPicPr>
        <p:blipFill>
          <a:blip r:embed="rId22">
            <a:extLst>
              <a:ext uri="{28A0092B-C50C-407E-A947-70E740481C1C}">
                <a14:useLocalDpi xmlns:a14="http://schemas.microsoft.com/office/drawing/2010/main" xmlns="" val="0"/>
              </a:ext>
            </a:extLst>
          </a:blip>
          <a:stretch>
            <a:fillRect/>
          </a:stretch>
        </p:blipFill>
        <p:spPr>
          <a:xfrm>
            <a:off x="6152070" y="6362389"/>
            <a:ext cx="3131009" cy="313783"/>
          </a:xfrm>
          <a:prstGeom prst="rect">
            <a:avLst/>
          </a:prstGeom>
        </p:spPr>
      </p:pic>
      <p:sp>
        <p:nvSpPr>
          <p:cNvPr id="8" name="TextBox 7"/>
          <p:cNvSpPr txBox="1"/>
          <p:nvPr userDrawn="1"/>
        </p:nvSpPr>
        <p:spPr>
          <a:xfrm>
            <a:off x="376664" y="6418146"/>
            <a:ext cx="2931532" cy="261610"/>
          </a:xfrm>
          <a:prstGeom prst="rect">
            <a:avLst/>
          </a:prstGeom>
          <a:noFill/>
        </p:spPr>
        <p:txBody>
          <a:bodyPr wrap="square" rtlCol="0">
            <a:spAutoFit/>
          </a:bodyPr>
          <a:lstStyle/>
          <a:p>
            <a:pPr>
              <a:defRPr/>
            </a:pPr>
            <a:r>
              <a:rPr lang="en-US" sz="1100" dirty="0" smtClean="0">
                <a:solidFill>
                  <a:srgbClr val="0079C1"/>
                </a:solidFill>
                <a:latin typeface="Lato Regular"/>
                <a:cs typeface="Lato Regular"/>
              </a:rPr>
              <a:t>888.849.0851    marzanoresearch.com</a:t>
            </a:r>
            <a:endParaRPr lang="en-US" sz="1100" dirty="0">
              <a:solidFill>
                <a:srgbClr val="0079C1"/>
              </a:solidFill>
              <a:latin typeface="Lato Regular"/>
              <a:cs typeface="Lato Regular"/>
            </a:endParaRPr>
          </a:p>
        </p:txBody>
      </p:sp>
      <p:cxnSp>
        <p:nvCxnSpPr>
          <p:cNvPr id="15" name="Straight Connector 14"/>
          <p:cNvCxnSpPr/>
          <p:nvPr userDrawn="1"/>
        </p:nvCxnSpPr>
        <p:spPr>
          <a:xfrm>
            <a:off x="0" y="6195122"/>
            <a:ext cx="9144001"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0191035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Lst>
  <p:txStyles>
    <p:titleStyle>
      <a:lvl1pPr algn="ctr" defTabSz="457200" rtl="0" eaLnBrk="1" latinLnBrk="0" hangingPunct="1">
        <a:spcBef>
          <a:spcPct val="0"/>
        </a:spcBef>
        <a:buNone/>
        <a:defRPr sz="4400" b="0" i="0" kern="1200">
          <a:solidFill>
            <a:schemeClr val="tx1"/>
          </a:solidFill>
          <a:latin typeface="Lato Black"/>
          <a:ea typeface="+mj-ea"/>
          <a:cs typeface="Lato Black"/>
        </a:defRPr>
      </a:lvl1pPr>
    </p:titleStyle>
    <p:bodyStyle>
      <a:lvl1pPr marL="342900" indent="-342900" algn="l" defTabSz="457200" rtl="0" eaLnBrk="1" latinLnBrk="0" hangingPunct="1">
        <a:spcBef>
          <a:spcPct val="20000"/>
        </a:spcBef>
        <a:buClr>
          <a:schemeClr val="accent1"/>
        </a:buClr>
        <a:buFont typeface="Arial"/>
        <a:buChar char="•"/>
        <a:defRPr sz="3200" b="0" i="0" kern="1200">
          <a:solidFill>
            <a:schemeClr val="tx2"/>
          </a:solidFill>
          <a:latin typeface="Lato Regular"/>
          <a:ea typeface="+mn-ea"/>
          <a:cs typeface="Lato Regular"/>
        </a:defRPr>
      </a:lvl1pPr>
      <a:lvl2pPr marL="742950" indent="-285750" algn="l" defTabSz="457200" rtl="0" eaLnBrk="1" latinLnBrk="0" hangingPunct="1">
        <a:spcBef>
          <a:spcPct val="20000"/>
        </a:spcBef>
        <a:buClr>
          <a:schemeClr val="accent1"/>
        </a:buClr>
        <a:buFont typeface="Arial"/>
        <a:buChar char="–"/>
        <a:defRPr sz="2800" b="0" i="0" kern="1200">
          <a:solidFill>
            <a:schemeClr val="tx2"/>
          </a:solidFill>
          <a:latin typeface="Lato Regular"/>
          <a:ea typeface="+mn-ea"/>
          <a:cs typeface="Lato Regular"/>
        </a:defRPr>
      </a:lvl2pPr>
      <a:lvl3pPr marL="1143000" indent="-228600" algn="l" defTabSz="457200" rtl="0" eaLnBrk="1" latinLnBrk="0" hangingPunct="1">
        <a:spcBef>
          <a:spcPct val="20000"/>
        </a:spcBef>
        <a:buClr>
          <a:schemeClr val="accent1"/>
        </a:buClr>
        <a:buFont typeface="Arial"/>
        <a:buChar char="•"/>
        <a:defRPr sz="2400" b="0" i="0" kern="1200">
          <a:solidFill>
            <a:schemeClr val="tx2"/>
          </a:solidFill>
          <a:latin typeface="Lato Regular"/>
          <a:ea typeface="+mn-ea"/>
          <a:cs typeface="Lato Regular"/>
        </a:defRPr>
      </a:lvl3pPr>
      <a:lvl4pPr marL="1600200" indent="-228600" algn="l" defTabSz="457200" rtl="0" eaLnBrk="1" latinLnBrk="0" hangingPunct="1">
        <a:spcBef>
          <a:spcPct val="20000"/>
        </a:spcBef>
        <a:buClr>
          <a:schemeClr val="accent1"/>
        </a:buClr>
        <a:buFont typeface="Arial"/>
        <a:buChar char="–"/>
        <a:defRPr sz="2000" b="0" i="0" kern="1200">
          <a:solidFill>
            <a:schemeClr val="tx2"/>
          </a:solidFill>
          <a:latin typeface="Lato Regular"/>
          <a:ea typeface="+mn-ea"/>
          <a:cs typeface="Lato Regular"/>
        </a:defRPr>
      </a:lvl4pPr>
      <a:lvl5pPr marL="2057400" indent="-228600" algn="l" defTabSz="457200" rtl="0" eaLnBrk="1" latinLnBrk="0" hangingPunct="1">
        <a:spcBef>
          <a:spcPct val="20000"/>
        </a:spcBef>
        <a:buClr>
          <a:schemeClr val="accent1"/>
        </a:buClr>
        <a:buFont typeface="Arial"/>
        <a:buChar char="»"/>
        <a:defRPr sz="2000" b="0" i="0" kern="1200">
          <a:solidFill>
            <a:schemeClr val="tx2"/>
          </a:solidFill>
          <a:latin typeface="Lato Regular"/>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434" name="Picture 12" descr="MRL gold background.eps"/>
          <p:cNvPicPr>
            <a:picLocks noChangeAspect="1"/>
          </p:cNvPicPr>
          <p:nvPr/>
        </p:nvPicPr>
        <p:blipFill>
          <a:blip r:embed="rId8">
            <a:extLst>
              <a:ext uri="{28A0092B-C50C-407E-A947-70E740481C1C}">
                <a14:useLocalDpi xmlns:a14="http://schemas.microsoft.com/office/drawing/2010/main" xmlns="" val="0"/>
              </a:ext>
            </a:extLst>
          </a:blip>
          <a:srcRect l="458" t="-2" r="3198" b="44305"/>
          <a:stretch>
            <a:fillRect/>
          </a:stretch>
        </p:blipFill>
        <p:spPr bwMode="auto">
          <a:xfrm>
            <a:off x="0" y="3498850"/>
            <a:ext cx="9144000" cy="269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5"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8436"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8437" name="Picture 6" descr="MRL_horiz_4color.eps"/>
          <p:cNvPicPr>
            <a:picLocks noChangeAspect="1"/>
          </p:cNvPicPr>
          <p:nvPr/>
        </p:nvPicPr>
        <p:blipFill>
          <a:blip r:embed="rId9">
            <a:extLst>
              <a:ext uri="{28A0092B-C50C-407E-A947-70E740481C1C}">
                <a14:useLocalDpi xmlns:a14="http://schemas.microsoft.com/office/drawing/2010/main" xmlns="" val="0"/>
              </a:ext>
            </a:extLst>
          </a:blip>
          <a:srcRect/>
          <a:stretch>
            <a:fillRect/>
          </a:stretch>
        </p:blipFill>
        <p:spPr bwMode="auto">
          <a:xfrm>
            <a:off x="6151563" y="6362700"/>
            <a:ext cx="3132137" cy="31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8" name="TextBox 7"/>
          <p:cNvSpPr txBox="1">
            <a:spLocks noChangeArrowheads="1"/>
          </p:cNvSpPr>
          <p:nvPr/>
        </p:nvSpPr>
        <p:spPr bwMode="auto">
          <a:xfrm>
            <a:off x="376238" y="6418263"/>
            <a:ext cx="2932112"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457200" eaLnBrk="0" hangingPunct="0">
              <a:defRPr sz="2800">
                <a:solidFill>
                  <a:schemeClr val="tx1"/>
                </a:solidFill>
                <a:latin typeface="Arial" pitchFamily="34" charset="0"/>
              </a:defRPr>
            </a:lvl1pPr>
            <a:lvl2pPr marL="742950" indent="-285750" defTabSz="457200" eaLnBrk="0" hangingPunct="0">
              <a:defRPr sz="2800">
                <a:solidFill>
                  <a:schemeClr val="tx1"/>
                </a:solidFill>
                <a:latin typeface="Arial" pitchFamily="34" charset="0"/>
              </a:defRPr>
            </a:lvl2pPr>
            <a:lvl3pPr marL="1143000" indent="-228600" defTabSz="457200" eaLnBrk="0" hangingPunct="0">
              <a:defRPr sz="2800">
                <a:solidFill>
                  <a:schemeClr val="tx1"/>
                </a:solidFill>
                <a:latin typeface="Arial" pitchFamily="34" charset="0"/>
              </a:defRPr>
            </a:lvl3pPr>
            <a:lvl4pPr marL="1600200" indent="-228600" defTabSz="457200" eaLnBrk="0" hangingPunct="0">
              <a:defRPr sz="2800">
                <a:solidFill>
                  <a:schemeClr val="tx1"/>
                </a:solidFill>
                <a:latin typeface="Arial" pitchFamily="34" charset="0"/>
              </a:defRPr>
            </a:lvl4pPr>
            <a:lvl5pPr marL="2057400" indent="-228600" defTabSz="457200" eaLnBrk="0" hangingPunct="0">
              <a:defRPr sz="2800">
                <a:solidFill>
                  <a:schemeClr val="tx1"/>
                </a:solidFill>
                <a:latin typeface="Arial" pitchFamily="34" charset="0"/>
              </a:defRPr>
            </a:lvl5pPr>
            <a:lvl6pPr marL="2514600" indent="-228600" defTabSz="457200" eaLnBrk="0" fontAlgn="base" hangingPunct="0">
              <a:spcBef>
                <a:spcPct val="0"/>
              </a:spcBef>
              <a:spcAft>
                <a:spcPct val="0"/>
              </a:spcAft>
              <a:defRPr sz="2800">
                <a:solidFill>
                  <a:schemeClr val="tx1"/>
                </a:solidFill>
                <a:latin typeface="Arial" pitchFamily="34" charset="0"/>
              </a:defRPr>
            </a:lvl6pPr>
            <a:lvl7pPr marL="2971800" indent="-228600" defTabSz="457200" eaLnBrk="0" fontAlgn="base" hangingPunct="0">
              <a:spcBef>
                <a:spcPct val="0"/>
              </a:spcBef>
              <a:spcAft>
                <a:spcPct val="0"/>
              </a:spcAft>
              <a:defRPr sz="2800">
                <a:solidFill>
                  <a:schemeClr val="tx1"/>
                </a:solidFill>
                <a:latin typeface="Arial" pitchFamily="34" charset="0"/>
              </a:defRPr>
            </a:lvl7pPr>
            <a:lvl8pPr marL="3429000" indent="-228600" defTabSz="457200" eaLnBrk="0" fontAlgn="base" hangingPunct="0">
              <a:spcBef>
                <a:spcPct val="0"/>
              </a:spcBef>
              <a:spcAft>
                <a:spcPct val="0"/>
              </a:spcAft>
              <a:defRPr sz="2800">
                <a:solidFill>
                  <a:schemeClr val="tx1"/>
                </a:solidFill>
                <a:latin typeface="Arial" pitchFamily="34" charset="0"/>
              </a:defRPr>
            </a:lvl8pPr>
            <a:lvl9pPr marL="3886200" indent="-228600" defTabSz="457200" eaLnBrk="0" fontAlgn="base" hangingPunct="0">
              <a:spcBef>
                <a:spcPct val="0"/>
              </a:spcBef>
              <a:spcAft>
                <a:spcPct val="0"/>
              </a:spcAft>
              <a:defRPr sz="2800">
                <a:solidFill>
                  <a:schemeClr val="tx1"/>
                </a:solidFill>
                <a:latin typeface="Arial" pitchFamily="34" charset="0"/>
              </a:defRPr>
            </a:lvl9pPr>
          </a:lstStyle>
          <a:p>
            <a:pPr eaLnBrk="1" fontAlgn="base" hangingPunct="1">
              <a:spcBef>
                <a:spcPct val="0"/>
              </a:spcBef>
              <a:spcAft>
                <a:spcPct val="0"/>
              </a:spcAft>
              <a:defRPr/>
            </a:pPr>
            <a:r>
              <a:rPr lang="en-US" sz="1100" smtClean="0">
                <a:solidFill>
                  <a:srgbClr val="0079C1"/>
                </a:solidFill>
                <a:latin typeface="Lato Regular"/>
                <a:ea typeface="Lato Regular"/>
                <a:cs typeface="Lato Regular"/>
              </a:rPr>
              <a:t>888.849.0851    marzanoresearch.com</a:t>
            </a:r>
          </a:p>
        </p:txBody>
      </p:sp>
      <p:cxnSp>
        <p:nvCxnSpPr>
          <p:cNvPr id="15" name="Straight Connector 14"/>
          <p:cNvCxnSpPr/>
          <p:nvPr/>
        </p:nvCxnSpPr>
        <p:spPr>
          <a:xfrm>
            <a:off x="0" y="6194425"/>
            <a:ext cx="91440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505544054"/>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Lst>
  <p:txStyles>
    <p:titleStyle>
      <a:lvl1pPr algn="ctr" defTabSz="457200" rtl="0" eaLnBrk="0" fontAlgn="base" hangingPunct="0">
        <a:spcBef>
          <a:spcPct val="0"/>
        </a:spcBef>
        <a:spcAft>
          <a:spcPct val="0"/>
        </a:spcAft>
        <a:defRPr sz="4400" kern="1200">
          <a:solidFill>
            <a:schemeClr val="tx1"/>
          </a:solidFill>
          <a:latin typeface="Lato Black"/>
          <a:ea typeface="Lato Black"/>
          <a:cs typeface="Lato Black"/>
        </a:defRPr>
      </a:lvl1pPr>
      <a:lvl2pPr algn="ctr" defTabSz="457200" rtl="0" eaLnBrk="0" fontAlgn="base" hangingPunct="0">
        <a:spcBef>
          <a:spcPct val="0"/>
        </a:spcBef>
        <a:spcAft>
          <a:spcPct val="0"/>
        </a:spcAft>
        <a:defRPr sz="4400">
          <a:solidFill>
            <a:schemeClr val="tx1"/>
          </a:solidFill>
          <a:latin typeface="Lato Black"/>
          <a:ea typeface="Lato Black"/>
          <a:cs typeface="Lato Black"/>
        </a:defRPr>
      </a:lvl2pPr>
      <a:lvl3pPr algn="ctr" defTabSz="457200" rtl="0" eaLnBrk="0" fontAlgn="base" hangingPunct="0">
        <a:spcBef>
          <a:spcPct val="0"/>
        </a:spcBef>
        <a:spcAft>
          <a:spcPct val="0"/>
        </a:spcAft>
        <a:defRPr sz="4400">
          <a:solidFill>
            <a:schemeClr val="tx1"/>
          </a:solidFill>
          <a:latin typeface="Lato Black"/>
          <a:ea typeface="Lato Black"/>
          <a:cs typeface="Lato Black"/>
        </a:defRPr>
      </a:lvl3pPr>
      <a:lvl4pPr algn="ctr" defTabSz="457200" rtl="0" eaLnBrk="0" fontAlgn="base" hangingPunct="0">
        <a:spcBef>
          <a:spcPct val="0"/>
        </a:spcBef>
        <a:spcAft>
          <a:spcPct val="0"/>
        </a:spcAft>
        <a:defRPr sz="4400">
          <a:solidFill>
            <a:schemeClr val="tx1"/>
          </a:solidFill>
          <a:latin typeface="Lato Black"/>
          <a:ea typeface="Lato Black"/>
          <a:cs typeface="Lato Black"/>
        </a:defRPr>
      </a:lvl4pPr>
      <a:lvl5pPr algn="ctr" defTabSz="457200" rtl="0" eaLnBrk="0" fontAlgn="base" hangingPunct="0">
        <a:spcBef>
          <a:spcPct val="0"/>
        </a:spcBef>
        <a:spcAft>
          <a:spcPct val="0"/>
        </a:spcAft>
        <a:defRPr sz="4400">
          <a:solidFill>
            <a:schemeClr val="tx1"/>
          </a:solidFill>
          <a:latin typeface="Lato Black"/>
          <a:ea typeface="Lato Black"/>
          <a:cs typeface="Lato Black"/>
        </a:defRPr>
      </a:lvl5pPr>
      <a:lvl6pPr marL="457200" algn="ctr" defTabSz="457200" rtl="0" fontAlgn="base">
        <a:spcBef>
          <a:spcPct val="0"/>
        </a:spcBef>
        <a:spcAft>
          <a:spcPct val="0"/>
        </a:spcAft>
        <a:defRPr sz="4400">
          <a:solidFill>
            <a:schemeClr val="tx1"/>
          </a:solidFill>
          <a:latin typeface="Lato Black"/>
          <a:ea typeface="Lato Black"/>
          <a:cs typeface="Lato Black"/>
        </a:defRPr>
      </a:lvl6pPr>
      <a:lvl7pPr marL="914400" algn="ctr" defTabSz="457200" rtl="0" fontAlgn="base">
        <a:spcBef>
          <a:spcPct val="0"/>
        </a:spcBef>
        <a:spcAft>
          <a:spcPct val="0"/>
        </a:spcAft>
        <a:defRPr sz="4400">
          <a:solidFill>
            <a:schemeClr val="tx1"/>
          </a:solidFill>
          <a:latin typeface="Lato Black"/>
          <a:ea typeface="Lato Black"/>
          <a:cs typeface="Lato Black"/>
        </a:defRPr>
      </a:lvl7pPr>
      <a:lvl8pPr marL="1371600" algn="ctr" defTabSz="457200" rtl="0" fontAlgn="base">
        <a:spcBef>
          <a:spcPct val="0"/>
        </a:spcBef>
        <a:spcAft>
          <a:spcPct val="0"/>
        </a:spcAft>
        <a:defRPr sz="4400">
          <a:solidFill>
            <a:schemeClr val="tx1"/>
          </a:solidFill>
          <a:latin typeface="Lato Black"/>
          <a:ea typeface="Lato Black"/>
          <a:cs typeface="Lato Black"/>
        </a:defRPr>
      </a:lvl8pPr>
      <a:lvl9pPr marL="1828800" algn="ctr" defTabSz="457200" rtl="0" fontAlgn="base">
        <a:spcBef>
          <a:spcPct val="0"/>
        </a:spcBef>
        <a:spcAft>
          <a:spcPct val="0"/>
        </a:spcAft>
        <a:defRPr sz="4400">
          <a:solidFill>
            <a:schemeClr val="tx1"/>
          </a:solidFill>
          <a:latin typeface="Lato Black"/>
          <a:ea typeface="Lato Black"/>
          <a:cs typeface="Lato Black"/>
        </a:defRPr>
      </a:lvl9pPr>
    </p:titleStyle>
    <p:bodyStyle>
      <a:lvl1pPr marL="342900" indent="-342900" algn="l" defTabSz="457200" rtl="0" eaLnBrk="0" fontAlgn="base" hangingPunct="0">
        <a:spcBef>
          <a:spcPct val="20000"/>
        </a:spcBef>
        <a:spcAft>
          <a:spcPct val="0"/>
        </a:spcAft>
        <a:buClr>
          <a:schemeClr val="accent1"/>
        </a:buClr>
        <a:buFont typeface="Arial" pitchFamily="34" charset="0"/>
        <a:buChar char="•"/>
        <a:defRPr sz="3200" kern="1200">
          <a:solidFill>
            <a:schemeClr val="tx2"/>
          </a:solidFill>
          <a:latin typeface="Lato Regular"/>
          <a:ea typeface="Lato Regular"/>
          <a:cs typeface="Lato Regular"/>
        </a:defRPr>
      </a:lvl1pPr>
      <a:lvl2pPr marL="742950" indent="-285750" algn="l" defTabSz="457200" rtl="0" eaLnBrk="0" fontAlgn="base" hangingPunct="0">
        <a:spcBef>
          <a:spcPct val="20000"/>
        </a:spcBef>
        <a:spcAft>
          <a:spcPct val="0"/>
        </a:spcAft>
        <a:buClr>
          <a:schemeClr val="accent1"/>
        </a:buClr>
        <a:buFont typeface="Arial" pitchFamily="34" charset="0"/>
        <a:buChar char="–"/>
        <a:defRPr sz="2800" kern="1200">
          <a:solidFill>
            <a:schemeClr val="tx2"/>
          </a:solidFill>
          <a:latin typeface="Lato Regular"/>
          <a:ea typeface="Lato Regular"/>
          <a:cs typeface="Lato Regular"/>
        </a:defRPr>
      </a:lvl2pPr>
      <a:lvl3pPr marL="1143000" indent="-228600" algn="l" defTabSz="457200" rtl="0" eaLnBrk="0" fontAlgn="base" hangingPunct="0">
        <a:spcBef>
          <a:spcPct val="20000"/>
        </a:spcBef>
        <a:spcAft>
          <a:spcPct val="0"/>
        </a:spcAft>
        <a:buClr>
          <a:schemeClr val="accent1"/>
        </a:buClr>
        <a:buFont typeface="Arial" pitchFamily="34" charset="0"/>
        <a:buChar char="•"/>
        <a:defRPr sz="2400" kern="1200">
          <a:solidFill>
            <a:schemeClr val="tx2"/>
          </a:solidFill>
          <a:latin typeface="Lato Regular"/>
          <a:ea typeface="Lato Regular"/>
          <a:cs typeface="Lato Regular"/>
        </a:defRPr>
      </a:lvl3pPr>
      <a:lvl4pPr marL="1600200" indent="-228600" algn="l" defTabSz="457200" rtl="0" eaLnBrk="0" fontAlgn="base" hangingPunct="0">
        <a:spcBef>
          <a:spcPct val="20000"/>
        </a:spcBef>
        <a:spcAft>
          <a:spcPct val="0"/>
        </a:spcAft>
        <a:buClr>
          <a:schemeClr val="accent1"/>
        </a:buClr>
        <a:buFont typeface="Arial" pitchFamily="34" charset="0"/>
        <a:buChar char="–"/>
        <a:defRPr sz="2000" kern="1200">
          <a:solidFill>
            <a:schemeClr val="tx2"/>
          </a:solidFill>
          <a:latin typeface="Lato Regular"/>
          <a:ea typeface="Lato Regular"/>
          <a:cs typeface="Lato Regular"/>
        </a:defRPr>
      </a:lvl4pPr>
      <a:lvl5pPr marL="2057400" indent="-228600" algn="l" defTabSz="457200" rtl="0" eaLnBrk="0" fontAlgn="base" hangingPunct="0">
        <a:spcBef>
          <a:spcPct val="20000"/>
        </a:spcBef>
        <a:spcAft>
          <a:spcPct val="0"/>
        </a:spcAft>
        <a:buClr>
          <a:schemeClr val="accent1"/>
        </a:buClr>
        <a:buFont typeface="Arial" pitchFamily="34" charset="0"/>
        <a:buChar char="»"/>
        <a:defRPr sz="2000" kern="1200">
          <a:solidFill>
            <a:schemeClr val="tx2"/>
          </a:solidFill>
          <a:latin typeface="Lato Regular"/>
          <a:ea typeface="Lato Regular"/>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4.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2.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39.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39.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3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1828800"/>
            <a:ext cx="8229600" cy="1143000"/>
          </a:xfrm>
        </p:spPr>
        <p:txBody>
          <a:bodyPr>
            <a:normAutofit fontScale="90000"/>
          </a:bodyPr>
          <a:lstStyle/>
          <a:p>
            <a:pPr algn="ctr">
              <a:defRPr/>
            </a:pPr>
            <a:r>
              <a:rPr lang="en-US" sz="3600" b="1" dirty="0" smtClean="0">
                <a:solidFill>
                  <a:schemeClr val="accent4"/>
                </a:solidFill>
                <a:ea typeface="ＭＳ Ｐゴシック" pitchFamily="-106" charset="-128"/>
              </a:rPr>
              <a:t>Standard-Based Feedback, Teaching and Reporting</a:t>
            </a:r>
            <a:br>
              <a:rPr lang="en-US" sz="3600" b="1" dirty="0" smtClean="0">
                <a:solidFill>
                  <a:schemeClr val="accent4"/>
                </a:solidFill>
                <a:ea typeface="ＭＳ Ｐゴシック" pitchFamily="-106" charset="-128"/>
              </a:rPr>
            </a:br>
            <a:r>
              <a:rPr lang="en-US" sz="3600" b="1" dirty="0" smtClean="0">
                <a:solidFill>
                  <a:schemeClr val="accent4"/>
                </a:solidFill>
                <a:ea typeface="ＭＳ Ｐゴシック" pitchFamily="-106" charset="-128"/>
              </a:rPr>
              <a:t>Secondary</a:t>
            </a:r>
          </a:p>
        </p:txBody>
      </p:sp>
    </p:spTree>
    <p:extLst>
      <p:ext uri="{BB962C8B-B14F-4D97-AF65-F5344CB8AC3E}">
        <p14:creationId xmlns:p14="http://schemas.microsoft.com/office/powerpoint/2010/main" xmlns="" val="2504351306"/>
      </p:ext>
    </p:extLst>
  </p:cSld>
  <p:clrMapOvr>
    <a:masterClrMapping/>
  </p:clrMapOvr>
  <p:transition spd="med">
    <p:split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itle 4"/>
          <p:cNvSpPr>
            <a:spLocks noGrp="1"/>
          </p:cNvSpPr>
          <p:nvPr>
            <p:ph type="title"/>
          </p:nvPr>
        </p:nvSpPr>
        <p:spPr bwMode="auto">
          <a:xfrm>
            <a:off x="457200" y="22860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sz="3600" smtClean="0">
                <a:latin typeface="Arial" charset="0"/>
                <a:cs typeface="Arial" charset="0"/>
              </a:rPr>
              <a:t>Math Strands and Topics</a:t>
            </a:r>
          </a:p>
        </p:txBody>
      </p:sp>
      <p:sp>
        <p:nvSpPr>
          <p:cNvPr id="211971" name="Content Placeholder 5"/>
          <p:cNvSpPr>
            <a:spLocks noGrp="1"/>
          </p:cNvSpPr>
          <p:nvPr>
            <p:ph sz="half" idx="1"/>
          </p:nvPr>
        </p:nvSpPr>
        <p:spPr bwMode="auto">
          <a:xfrm>
            <a:off x="457200" y="914400"/>
            <a:ext cx="4038600" cy="4525963"/>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smtClean="0">
                <a:solidFill>
                  <a:srgbClr val="C00000"/>
                </a:solidFill>
                <a:latin typeface="Arial" charset="0"/>
                <a:cs typeface="Arial" charset="0"/>
              </a:rPr>
              <a:t>Numbers and Ops</a:t>
            </a:r>
          </a:p>
          <a:p>
            <a:pPr lvl="1">
              <a:buClr>
                <a:srgbClr val="00B0F0"/>
              </a:buClr>
            </a:pPr>
            <a:r>
              <a:rPr lang="en-US" sz="2000" smtClean="0">
                <a:latin typeface="Arial" charset="0"/>
                <a:cs typeface="Arial" charset="0"/>
              </a:rPr>
              <a:t>Number sense and systems</a:t>
            </a:r>
          </a:p>
          <a:p>
            <a:pPr lvl="1">
              <a:buClr>
                <a:srgbClr val="00B0F0"/>
              </a:buClr>
            </a:pPr>
            <a:r>
              <a:rPr lang="en-US" sz="2000" smtClean="0">
                <a:latin typeface="Arial" charset="0"/>
                <a:cs typeface="Arial" charset="0"/>
              </a:rPr>
              <a:t>Operations and estimation</a:t>
            </a:r>
          </a:p>
          <a:p>
            <a:pPr lvl="1"/>
            <a:endParaRPr lang="en-US" sz="900" smtClean="0">
              <a:latin typeface="Arial" charset="0"/>
              <a:cs typeface="Arial" charset="0"/>
            </a:endParaRPr>
          </a:p>
          <a:p>
            <a:pPr>
              <a:buFontTx/>
              <a:buNone/>
            </a:pPr>
            <a:r>
              <a:rPr lang="en-US" smtClean="0">
                <a:solidFill>
                  <a:srgbClr val="C00000"/>
                </a:solidFill>
                <a:latin typeface="Arial" charset="0"/>
                <a:cs typeface="Arial" charset="0"/>
              </a:rPr>
              <a:t>Computation</a:t>
            </a:r>
          </a:p>
          <a:p>
            <a:pPr lvl="1">
              <a:buClr>
                <a:srgbClr val="00B0F0"/>
              </a:buClr>
            </a:pPr>
            <a:r>
              <a:rPr lang="en-US" sz="2000" smtClean="0">
                <a:latin typeface="Arial" charset="0"/>
                <a:cs typeface="Arial" charset="0"/>
              </a:rPr>
              <a:t>Addition and subtraction</a:t>
            </a:r>
          </a:p>
          <a:p>
            <a:pPr lvl="1">
              <a:buClr>
                <a:srgbClr val="00B0F0"/>
              </a:buClr>
            </a:pPr>
            <a:r>
              <a:rPr lang="en-US" sz="2000" smtClean="0">
                <a:latin typeface="Arial" charset="0"/>
                <a:cs typeface="Arial" charset="0"/>
              </a:rPr>
              <a:t>Multiplication and division</a:t>
            </a:r>
            <a:endParaRPr lang="en-US" sz="900" smtClean="0">
              <a:latin typeface="Arial" charset="0"/>
              <a:cs typeface="Arial" charset="0"/>
            </a:endParaRPr>
          </a:p>
          <a:p>
            <a:pPr lvl="1"/>
            <a:endParaRPr lang="en-US" sz="900" smtClean="0">
              <a:latin typeface="Arial" charset="0"/>
              <a:cs typeface="Arial" charset="0"/>
            </a:endParaRPr>
          </a:p>
          <a:p>
            <a:pPr>
              <a:buFontTx/>
              <a:buNone/>
            </a:pPr>
            <a:r>
              <a:rPr lang="en-US" smtClean="0">
                <a:solidFill>
                  <a:srgbClr val="C00000"/>
                </a:solidFill>
                <a:latin typeface="Arial" charset="0"/>
                <a:cs typeface="Arial" charset="0"/>
              </a:rPr>
              <a:t>Algebra and Functions</a:t>
            </a:r>
          </a:p>
          <a:p>
            <a:pPr lvl="1">
              <a:buClr>
                <a:srgbClr val="00B0F0"/>
              </a:buClr>
            </a:pPr>
            <a:r>
              <a:rPr lang="en-US" sz="2000" smtClean="0">
                <a:latin typeface="Arial" charset="0"/>
                <a:cs typeface="Arial" charset="0"/>
              </a:rPr>
              <a:t>Patterns, rels, functions</a:t>
            </a:r>
          </a:p>
          <a:p>
            <a:pPr lvl="1">
              <a:buClr>
                <a:srgbClr val="00B0F0"/>
              </a:buClr>
            </a:pPr>
            <a:r>
              <a:rPr lang="en-US" sz="2000" smtClean="0">
                <a:latin typeface="Arial" charset="0"/>
                <a:cs typeface="Arial" charset="0"/>
              </a:rPr>
              <a:t>Algebraic representation</a:t>
            </a:r>
          </a:p>
          <a:p>
            <a:pPr>
              <a:buFontTx/>
              <a:buNone/>
            </a:pPr>
            <a:endParaRPr lang="en-US" smtClean="0">
              <a:latin typeface="Arial" charset="0"/>
              <a:cs typeface="Arial" charset="0"/>
            </a:endParaRPr>
          </a:p>
        </p:txBody>
      </p:sp>
      <p:sp>
        <p:nvSpPr>
          <p:cNvPr id="211972" name="Content Placeholder 6"/>
          <p:cNvSpPr>
            <a:spLocks noGrp="1"/>
          </p:cNvSpPr>
          <p:nvPr>
            <p:ph sz="half" idx="4294967295"/>
          </p:nvPr>
        </p:nvSpPr>
        <p:spPr bwMode="auto">
          <a:xfrm>
            <a:off x="4648200" y="914400"/>
            <a:ext cx="4038600" cy="4525963"/>
          </a:xfrm>
          <a:prstGeom prst="rect">
            <a:avLst/>
          </a:prstGeom>
          <a:noFill/>
          <a:ln>
            <a:miter lim="800000"/>
            <a:headEnd/>
            <a:tailEnd/>
          </a:ln>
        </p:spPr>
        <p:txBody>
          <a:bodyPr/>
          <a:lstStyle/>
          <a:p>
            <a:pPr>
              <a:buFontTx/>
              <a:buNone/>
            </a:pPr>
            <a:r>
              <a:rPr lang="en-US" sz="2800" smtClean="0">
                <a:solidFill>
                  <a:srgbClr val="C00000"/>
                </a:solidFill>
                <a:latin typeface="Arial" charset="0"/>
                <a:cs typeface="Arial" charset="0"/>
              </a:rPr>
              <a:t>Geometry</a:t>
            </a:r>
            <a:endParaRPr lang="en-US" smtClean="0">
              <a:solidFill>
                <a:srgbClr val="C00000"/>
              </a:solidFill>
              <a:latin typeface="Arial" charset="0"/>
              <a:cs typeface="Arial" charset="0"/>
            </a:endParaRPr>
          </a:p>
          <a:p>
            <a:pPr lvl="1">
              <a:buClr>
                <a:srgbClr val="00B0F0"/>
              </a:buClr>
            </a:pPr>
            <a:r>
              <a:rPr lang="en-US" sz="2000" smtClean="0">
                <a:latin typeface="Arial" charset="0"/>
                <a:cs typeface="Arial" charset="0"/>
              </a:rPr>
              <a:t>Lines, angles, and objects</a:t>
            </a:r>
          </a:p>
          <a:p>
            <a:pPr lvl="1">
              <a:buClr>
                <a:srgbClr val="00B0F0"/>
              </a:buClr>
            </a:pPr>
            <a:r>
              <a:rPr lang="en-US" sz="2000" smtClean="0">
                <a:latin typeface="Arial" charset="0"/>
                <a:cs typeface="Arial" charset="0"/>
              </a:rPr>
              <a:t>Transformations, congruency, and similarity</a:t>
            </a:r>
            <a:endParaRPr lang="en-US" sz="900" smtClean="0">
              <a:latin typeface="Arial" charset="0"/>
              <a:cs typeface="Arial" charset="0"/>
            </a:endParaRPr>
          </a:p>
          <a:p>
            <a:pPr lvl="1"/>
            <a:endParaRPr lang="en-US" sz="900" smtClean="0">
              <a:latin typeface="Arial" charset="0"/>
              <a:cs typeface="Arial" charset="0"/>
            </a:endParaRPr>
          </a:p>
          <a:p>
            <a:pPr>
              <a:buFontTx/>
              <a:buNone/>
            </a:pPr>
            <a:r>
              <a:rPr lang="en-US" sz="2800" smtClean="0">
                <a:solidFill>
                  <a:srgbClr val="C00000"/>
                </a:solidFill>
                <a:latin typeface="Arial" charset="0"/>
                <a:cs typeface="Arial" charset="0"/>
              </a:rPr>
              <a:t>Measurement</a:t>
            </a:r>
          </a:p>
          <a:p>
            <a:pPr lvl="1">
              <a:buClr>
                <a:srgbClr val="00B0F0"/>
              </a:buClr>
            </a:pPr>
            <a:r>
              <a:rPr lang="en-US" sz="2000" smtClean="0">
                <a:latin typeface="Arial" charset="0"/>
                <a:cs typeface="Arial" charset="0"/>
              </a:rPr>
              <a:t>Measurement systems</a:t>
            </a:r>
          </a:p>
          <a:p>
            <a:pPr lvl="1">
              <a:buClr>
                <a:srgbClr val="00B0F0"/>
              </a:buClr>
            </a:pPr>
            <a:r>
              <a:rPr lang="en-US" sz="2000" smtClean="0">
                <a:latin typeface="Arial" charset="0"/>
                <a:cs typeface="Arial" charset="0"/>
              </a:rPr>
              <a:t>Perimeter, area, volume</a:t>
            </a:r>
          </a:p>
          <a:p>
            <a:pPr lvl="1"/>
            <a:endParaRPr lang="en-US" sz="900" smtClean="0">
              <a:latin typeface="Arial" charset="0"/>
              <a:cs typeface="Arial" charset="0"/>
            </a:endParaRPr>
          </a:p>
          <a:p>
            <a:pPr>
              <a:buFontTx/>
              <a:buNone/>
            </a:pPr>
            <a:r>
              <a:rPr lang="en-US" sz="2800" smtClean="0">
                <a:solidFill>
                  <a:srgbClr val="C00000"/>
                </a:solidFill>
                <a:latin typeface="Arial" charset="0"/>
                <a:cs typeface="Arial" charset="0"/>
              </a:rPr>
              <a:t>Data Analysis and Probability</a:t>
            </a:r>
          </a:p>
          <a:p>
            <a:pPr lvl="1">
              <a:buClr>
                <a:srgbClr val="00B0F0"/>
              </a:buClr>
            </a:pPr>
            <a:r>
              <a:rPr lang="en-US" sz="2000" smtClean="0">
                <a:latin typeface="Arial" charset="0"/>
                <a:cs typeface="Arial" charset="0"/>
              </a:rPr>
              <a:t>Data organization</a:t>
            </a:r>
          </a:p>
          <a:p>
            <a:pPr lvl="1">
              <a:buClr>
                <a:srgbClr val="00B0F0"/>
              </a:buClr>
            </a:pPr>
            <a:r>
              <a:rPr lang="en-US" sz="2000" smtClean="0">
                <a:latin typeface="Arial" charset="0"/>
                <a:cs typeface="Arial" charset="0"/>
              </a:rPr>
              <a:t>Probability</a:t>
            </a:r>
          </a:p>
        </p:txBody>
      </p:sp>
    </p:spTree>
    <p:extLst>
      <p:ext uri="{BB962C8B-B14F-4D97-AF65-F5344CB8AC3E}">
        <p14:creationId xmlns:p14="http://schemas.microsoft.com/office/powerpoint/2010/main" xmlns="" val="331799691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itle 1"/>
          <p:cNvSpPr>
            <a:spLocks noGrp="1"/>
          </p:cNvSpPr>
          <p:nvPr>
            <p:ph type="title"/>
          </p:nvPr>
        </p:nvSpPr>
        <p:spPr bwMode="auto">
          <a:xfrm>
            <a:off x="457200" y="685800"/>
            <a:ext cx="8229600"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latin typeface="Arial" pitchFamily="34" charset="0"/>
                <a:cs typeface="Arial" pitchFamily="34" charset="0"/>
              </a:rPr>
              <a:t>Cizek (2007)</a:t>
            </a:r>
          </a:p>
        </p:txBody>
      </p:sp>
      <p:sp>
        <p:nvSpPr>
          <p:cNvPr id="220163" name="TextBox 2"/>
          <p:cNvSpPr txBox="1">
            <a:spLocks noChangeArrowheads="1"/>
          </p:cNvSpPr>
          <p:nvPr/>
        </p:nvSpPr>
        <p:spPr bwMode="auto">
          <a:xfrm>
            <a:off x="457200" y="1828800"/>
            <a:ext cx="84582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defTabSz="914400" eaLnBrk="1" fontAlgn="base" hangingPunct="1">
              <a:spcBef>
                <a:spcPct val="0"/>
              </a:spcBef>
              <a:spcAft>
                <a:spcPct val="0"/>
              </a:spcAft>
            </a:pPr>
            <a:r>
              <a:rPr lang="en-US" altLang="en-US" sz="2400" b="1" smtClean="0">
                <a:solidFill>
                  <a:srgbClr val="000000"/>
                </a:solidFill>
                <a:ea typeface="ＭＳ Ｐゴシック" pitchFamily="34" charset="-128"/>
              </a:rPr>
              <a:t>State test for a large Midwestern state: reliability = .87</a:t>
            </a:r>
          </a:p>
        </p:txBody>
      </p:sp>
      <p:sp>
        <p:nvSpPr>
          <p:cNvPr id="220164" name="TextBox 3"/>
          <p:cNvSpPr txBox="1">
            <a:spLocks noChangeArrowheads="1"/>
          </p:cNvSpPr>
          <p:nvPr/>
        </p:nvSpPr>
        <p:spPr bwMode="auto">
          <a:xfrm>
            <a:off x="990600" y="2514600"/>
            <a:ext cx="7162800" cy="181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defTabSz="914400" eaLnBrk="1" fontAlgn="base" hangingPunct="1">
              <a:spcBef>
                <a:spcPct val="0"/>
              </a:spcBef>
              <a:spcAft>
                <a:spcPct val="0"/>
              </a:spcAft>
            </a:pPr>
            <a:r>
              <a:rPr lang="en-US" altLang="en-US" b="1" smtClean="0">
                <a:solidFill>
                  <a:srgbClr val="000000"/>
                </a:solidFill>
                <a:ea typeface="ＭＳ Ｐゴシック" pitchFamily="34" charset="-128"/>
              </a:rPr>
              <a:t>Subscales:</a:t>
            </a:r>
            <a:r>
              <a:rPr lang="en-US" altLang="en-US" smtClean="0">
                <a:solidFill>
                  <a:srgbClr val="000000"/>
                </a:solidFill>
                <a:ea typeface="ＭＳ Ｐゴシック" pitchFamily="34" charset="-128"/>
              </a:rPr>
              <a:t> </a:t>
            </a:r>
            <a:r>
              <a:rPr lang="en-US" altLang="en-US" smtClean="0">
                <a:solidFill>
                  <a:srgbClr val="C00000"/>
                </a:solidFill>
                <a:ea typeface="ＭＳ Ｐゴシック" pitchFamily="34" charset="-128"/>
              </a:rPr>
              <a:t>Estimation and mental computation, geometry, measurement, number and number relations, patterns, algebra, problem solving</a:t>
            </a:r>
          </a:p>
        </p:txBody>
      </p:sp>
      <p:sp>
        <p:nvSpPr>
          <p:cNvPr id="220165" name="TextBox 4"/>
          <p:cNvSpPr txBox="1">
            <a:spLocks noChangeArrowheads="1"/>
          </p:cNvSpPr>
          <p:nvPr/>
        </p:nvSpPr>
        <p:spPr bwMode="auto">
          <a:xfrm>
            <a:off x="990600" y="4572000"/>
            <a:ext cx="48926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defTabSz="914400" eaLnBrk="1" fontAlgn="base" hangingPunct="1">
              <a:spcBef>
                <a:spcPct val="0"/>
              </a:spcBef>
              <a:spcAft>
                <a:spcPct val="0"/>
              </a:spcAft>
            </a:pPr>
            <a:r>
              <a:rPr lang="en-US" altLang="en-US" sz="2400" b="1" smtClean="0">
                <a:solidFill>
                  <a:srgbClr val="000000"/>
                </a:solidFill>
                <a:ea typeface="ＭＳ Ｐゴシック" pitchFamily="34" charset="-128"/>
              </a:rPr>
              <a:t>Subscale reliabilities</a:t>
            </a:r>
            <a:r>
              <a:rPr lang="en-US" altLang="en-US" sz="2400" smtClean="0">
                <a:solidFill>
                  <a:srgbClr val="000000"/>
                </a:solidFill>
                <a:ea typeface="ＭＳ Ｐゴシック" pitchFamily="34" charset="-128"/>
              </a:rPr>
              <a:t> </a:t>
            </a:r>
            <a:r>
              <a:rPr lang="en-US" altLang="en-US" sz="2400" b="1" smtClean="0">
                <a:solidFill>
                  <a:srgbClr val="000000"/>
                </a:solidFill>
                <a:ea typeface="ＭＳ Ｐゴシック" pitchFamily="34" charset="-128"/>
              </a:rPr>
              <a:t>= .33 to .57</a:t>
            </a:r>
          </a:p>
        </p:txBody>
      </p:sp>
    </p:spTree>
    <p:extLst>
      <p:ext uri="{BB962C8B-B14F-4D97-AF65-F5344CB8AC3E}">
        <p14:creationId xmlns:p14="http://schemas.microsoft.com/office/powerpoint/2010/main" xmlns="" val="3543372988"/>
      </p:ext>
    </p:extLst>
  </p:cSld>
  <p:clrMapOvr>
    <a:masterClrMapping/>
  </p:clrMapOvr>
  <p:transition spd="med">
    <p:split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Title 1"/>
          <p:cNvSpPr>
            <a:spLocks noGrp="1"/>
          </p:cNvSpPr>
          <p:nvPr>
            <p:ph type="title"/>
          </p:nvPr>
        </p:nvSpPr>
        <p:spPr bwMode="auto">
          <a:xfrm>
            <a:off x="457200" y="685800"/>
            <a:ext cx="8229600"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latin typeface="Arial" pitchFamily="34" charset="0"/>
                <a:cs typeface="Arial" pitchFamily="34" charset="0"/>
              </a:rPr>
              <a:t>Cizek (2007)</a:t>
            </a:r>
          </a:p>
        </p:txBody>
      </p:sp>
      <p:sp>
        <p:nvSpPr>
          <p:cNvPr id="221187" name="TextBox 2"/>
          <p:cNvSpPr txBox="1">
            <a:spLocks noChangeArrowheads="1"/>
          </p:cNvSpPr>
          <p:nvPr/>
        </p:nvSpPr>
        <p:spPr bwMode="auto">
          <a:xfrm>
            <a:off x="990600" y="1828800"/>
            <a:ext cx="811688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defTabSz="914400" eaLnBrk="1" fontAlgn="base" hangingPunct="1">
              <a:spcBef>
                <a:spcPct val="0"/>
              </a:spcBef>
              <a:spcAft>
                <a:spcPct val="0"/>
              </a:spcAft>
            </a:pPr>
            <a:r>
              <a:rPr lang="en-US" altLang="en-US" sz="2400" b="1" smtClean="0">
                <a:solidFill>
                  <a:srgbClr val="000000"/>
                </a:solidFill>
                <a:ea typeface="ＭＳ Ｐゴシック" pitchFamily="34" charset="-128"/>
              </a:rPr>
              <a:t>State test for a large Midwestern state: reliability = .87</a:t>
            </a:r>
          </a:p>
        </p:txBody>
      </p:sp>
      <p:sp>
        <p:nvSpPr>
          <p:cNvPr id="221188" name="TextBox 3"/>
          <p:cNvSpPr txBox="1">
            <a:spLocks noChangeArrowheads="1"/>
          </p:cNvSpPr>
          <p:nvPr/>
        </p:nvSpPr>
        <p:spPr bwMode="auto">
          <a:xfrm>
            <a:off x="990600" y="2514600"/>
            <a:ext cx="71628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defTabSz="914400" eaLnBrk="1" fontAlgn="base" hangingPunct="1">
              <a:spcBef>
                <a:spcPct val="0"/>
              </a:spcBef>
              <a:spcAft>
                <a:spcPct val="0"/>
              </a:spcAft>
            </a:pPr>
            <a:r>
              <a:rPr lang="en-US" altLang="en-US" sz="2400" b="1" smtClean="0">
                <a:solidFill>
                  <a:srgbClr val="000000"/>
                </a:solidFill>
                <a:ea typeface="ＭＳ Ｐゴシック" pitchFamily="34" charset="-128"/>
              </a:rPr>
              <a:t>Subscales:</a:t>
            </a:r>
            <a:r>
              <a:rPr lang="en-US" altLang="en-US" sz="2400" smtClean="0">
                <a:solidFill>
                  <a:srgbClr val="000000"/>
                </a:solidFill>
                <a:ea typeface="ＭＳ Ｐゴシック" pitchFamily="34" charset="-128"/>
              </a:rPr>
              <a:t> Estimation and mental computation, geometry, measurement, number and number relations, patterns, algebra, problem solving</a:t>
            </a:r>
          </a:p>
        </p:txBody>
      </p:sp>
      <p:sp>
        <p:nvSpPr>
          <p:cNvPr id="221189" name="TextBox 4"/>
          <p:cNvSpPr txBox="1">
            <a:spLocks noChangeArrowheads="1"/>
          </p:cNvSpPr>
          <p:nvPr/>
        </p:nvSpPr>
        <p:spPr bwMode="auto">
          <a:xfrm>
            <a:off x="990600" y="4343400"/>
            <a:ext cx="48926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defTabSz="914400" eaLnBrk="1" fontAlgn="base" hangingPunct="1">
              <a:spcBef>
                <a:spcPct val="0"/>
              </a:spcBef>
              <a:spcAft>
                <a:spcPct val="0"/>
              </a:spcAft>
            </a:pPr>
            <a:r>
              <a:rPr lang="en-US" altLang="en-US" sz="2400" b="1" smtClean="0">
                <a:solidFill>
                  <a:srgbClr val="000000"/>
                </a:solidFill>
                <a:ea typeface="ＭＳ Ｐゴシック" pitchFamily="34" charset="-128"/>
              </a:rPr>
              <a:t>Subscale reliabilities</a:t>
            </a:r>
            <a:r>
              <a:rPr lang="en-US" altLang="en-US" sz="2400" smtClean="0">
                <a:solidFill>
                  <a:srgbClr val="000000"/>
                </a:solidFill>
                <a:ea typeface="ＭＳ Ｐゴシック" pitchFamily="34" charset="-128"/>
              </a:rPr>
              <a:t> </a:t>
            </a:r>
            <a:r>
              <a:rPr lang="en-US" altLang="en-US" sz="2400" b="1" smtClean="0">
                <a:solidFill>
                  <a:srgbClr val="C00000"/>
                </a:solidFill>
                <a:ea typeface="ＭＳ Ｐゴシック" pitchFamily="34" charset="-128"/>
              </a:rPr>
              <a:t>= .33 to .57</a:t>
            </a:r>
          </a:p>
        </p:txBody>
      </p:sp>
      <p:sp>
        <p:nvSpPr>
          <p:cNvPr id="221190" name="TextBox 5"/>
          <p:cNvSpPr txBox="1">
            <a:spLocks noChangeArrowheads="1"/>
          </p:cNvSpPr>
          <p:nvPr/>
        </p:nvSpPr>
        <p:spPr bwMode="auto">
          <a:xfrm>
            <a:off x="990600" y="4953000"/>
            <a:ext cx="761841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defTabSz="914400" eaLnBrk="1" fontAlgn="base" hangingPunct="1">
              <a:spcBef>
                <a:spcPct val="0"/>
              </a:spcBef>
              <a:spcAft>
                <a:spcPct val="0"/>
              </a:spcAft>
            </a:pPr>
            <a:r>
              <a:rPr lang="en-US" altLang="en-US" sz="3200" b="1" smtClean="0">
                <a:solidFill>
                  <a:srgbClr val="000000"/>
                </a:solidFill>
                <a:ea typeface="ＭＳ Ｐゴシック" pitchFamily="34" charset="-128"/>
              </a:rPr>
              <a:t>Reliability of differences scores = .015</a:t>
            </a:r>
          </a:p>
        </p:txBody>
      </p:sp>
    </p:spTree>
    <p:extLst>
      <p:ext uri="{BB962C8B-B14F-4D97-AF65-F5344CB8AC3E}">
        <p14:creationId xmlns:p14="http://schemas.microsoft.com/office/powerpoint/2010/main" xmlns="" val="2045254081"/>
      </p:ext>
    </p:extLst>
  </p:cSld>
  <p:clrMapOvr>
    <a:masterClrMapping/>
  </p:clrMapOvr>
  <p:transition spd="med">
    <p:split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Title 1"/>
          <p:cNvSpPr>
            <a:spLocks noGrp="1"/>
          </p:cNvSpPr>
          <p:nvPr>
            <p:ph type="title"/>
          </p:nvPr>
        </p:nvSpPr>
        <p:spPr bwMode="auto">
          <a:xfrm>
            <a:off x="457200" y="685800"/>
            <a:ext cx="8229600"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smtClean="0">
                <a:latin typeface="Arial" pitchFamily="34" charset="0"/>
                <a:cs typeface="Arial" pitchFamily="34" charset="0"/>
              </a:rPr>
              <a:t>It might be that the dependability of conclusions about differences in sub-area performance is nearly zero. </a:t>
            </a:r>
            <a:br>
              <a:rPr lang="en-US" altLang="en-US" sz="2800" smtClean="0">
                <a:latin typeface="Arial" pitchFamily="34" charset="0"/>
                <a:cs typeface="Arial" pitchFamily="34" charset="0"/>
              </a:rPr>
            </a:br>
            <a:r>
              <a:rPr lang="en-US" altLang="en-US" sz="2800" smtClean="0">
                <a:latin typeface="Arial" pitchFamily="34" charset="0"/>
                <a:cs typeface="Arial" pitchFamily="34" charset="0"/>
              </a:rPr>
              <a:t/>
            </a:r>
            <a:br>
              <a:rPr lang="en-US" altLang="en-US" sz="2800" smtClean="0">
                <a:latin typeface="Arial" pitchFamily="34" charset="0"/>
                <a:cs typeface="Arial" pitchFamily="34" charset="0"/>
              </a:rPr>
            </a:br>
            <a:r>
              <a:rPr lang="en-US" altLang="en-US" sz="2800" smtClean="0">
                <a:latin typeface="Arial" pitchFamily="34" charset="0"/>
                <a:cs typeface="Arial" pitchFamily="34" charset="0"/>
              </a:rPr>
              <a:t>In many cases, a teacher who flipped a coin to decide whether to provide the pupil with focused intervention in algebra (</a:t>
            </a:r>
            <a:r>
              <a:rPr lang="en-US" altLang="en-US" sz="2800" smtClean="0">
                <a:solidFill>
                  <a:srgbClr val="C00000"/>
                </a:solidFill>
                <a:latin typeface="Arial" pitchFamily="34" charset="0"/>
                <a:cs typeface="Arial" pitchFamily="34" charset="0"/>
              </a:rPr>
              <a:t>heads</a:t>
            </a:r>
            <a:r>
              <a:rPr lang="en-US" altLang="en-US" sz="2800" smtClean="0">
                <a:latin typeface="Arial" pitchFamily="34" charset="0"/>
                <a:cs typeface="Arial" pitchFamily="34" charset="0"/>
              </a:rPr>
              <a:t>) or measurement (</a:t>
            </a:r>
            <a:r>
              <a:rPr lang="en-US" altLang="en-US" sz="2800" smtClean="0">
                <a:solidFill>
                  <a:srgbClr val="C00000"/>
                </a:solidFill>
                <a:latin typeface="Arial" pitchFamily="34" charset="0"/>
                <a:cs typeface="Arial" pitchFamily="34" charset="0"/>
              </a:rPr>
              <a:t>tails</a:t>
            </a:r>
            <a:r>
              <a:rPr lang="en-US" altLang="en-US" sz="2800" smtClean="0">
                <a:latin typeface="Arial" pitchFamily="34" charset="0"/>
                <a:cs typeface="Arial" pitchFamily="34" charset="0"/>
              </a:rPr>
              <a:t>) would be making the decision about as accurately as the teacher who relied on an examination of sub-score differences for the two areas</a:t>
            </a:r>
            <a:r>
              <a:rPr lang="en-US" altLang="en-US" sz="2400" smtClean="0">
                <a:latin typeface="Arial" pitchFamily="34" charset="0"/>
                <a:cs typeface="Arial" pitchFamily="34" charset="0"/>
              </a:rPr>
              <a:t>.</a:t>
            </a:r>
          </a:p>
        </p:txBody>
      </p:sp>
    </p:spTree>
    <p:extLst>
      <p:ext uri="{BB962C8B-B14F-4D97-AF65-F5344CB8AC3E}">
        <p14:creationId xmlns:p14="http://schemas.microsoft.com/office/powerpoint/2010/main" xmlns="" val="2186776021"/>
      </p:ext>
    </p:extLst>
  </p:cSld>
  <p:clrMapOvr>
    <a:masterClrMapping/>
  </p:clrMapOvr>
  <p:transition spd="med">
    <p:split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Two students with a score of 70</a:t>
            </a:r>
            <a:endParaRPr lang="en-US" dirty="0"/>
          </a:p>
        </p:txBody>
      </p:sp>
      <p:sp>
        <p:nvSpPr>
          <p:cNvPr id="4" name="Content Placeholder 3"/>
          <p:cNvSpPr>
            <a:spLocks noGrp="1"/>
          </p:cNvSpPr>
          <p:nvPr>
            <p:ph idx="1"/>
          </p:nvPr>
        </p:nvSpPr>
        <p:spPr/>
        <p:txBody>
          <a:bodyPr/>
          <a:lstStyle/>
          <a:p>
            <a:r>
              <a:rPr lang="en-US" dirty="0" smtClean="0"/>
              <a:t>Test covers two dimensions: patterns and data analysis</a:t>
            </a:r>
          </a:p>
          <a:p>
            <a:r>
              <a:rPr lang="en-US" dirty="0" smtClean="0"/>
              <a:t>65 points for patterns; 35 points for data analysis</a:t>
            </a:r>
          </a:p>
          <a:p>
            <a:r>
              <a:rPr lang="en-US" dirty="0" smtClean="0"/>
              <a:t>Student #1: 65/65 for patterns; 5/35 for data analysis = 70</a:t>
            </a:r>
          </a:p>
          <a:p>
            <a:r>
              <a:rPr lang="en-US" dirty="0" smtClean="0"/>
              <a:t>Student #2: 35/65 for patterns; 35/35 for data analysis = 70</a:t>
            </a:r>
            <a:endParaRPr lang="en-US" dirty="0"/>
          </a:p>
        </p:txBody>
      </p:sp>
    </p:spTree>
    <p:extLst>
      <p:ext uri="{BB962C8B-B14F-4D97-AF65-F5344CB8AC3E}">
        <p14:creationId xmlns:p14="http://schemas.microsoft.com/office/powerpoint/2010/main" xmlns="" val="2551530012"/>
      </p:ext>
    </p:extLst>
  </p:cSld>
  <p:clrMapOvr>
    <a:masterClrMapping/>
  </p:clrMapOvr>
  <p:transition spd="med">
    <p:split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dirty="0" smtClean="0">
                <a:latin typeface="Aharoni" pitchFamily="2" charset="-79"/>
                <a:cs typeface="Aharoni" pitchFamily="2" charset="-79"/>
              </a:rPr>
              <a:t>How Topics Are Articulated and Assessed</a:t>
            </a:r>
          </a:p>
        </p:txBody>
      </p:sp>
      <p:sp>
        <p:nvSpPr>
          <p:cNvPr id="48131" name="Content Placeholder 2"/>
          <p:cNvSpPr>
            <a:spLocks noGrp="1"/>
          </p:cNvSpPr>
          <p:nvPr>
            <p:ph idx="1"/>
          </p:nvPr>
        </p:nvSpPr>
        <p:spPr/>
        <p:txBody>
          <a:bodyPr/>
          <a:lstStyle/>
          <a:p>
            <a:r>
              <a:rPr lang="en-US" sz="2400" b="1" dirty="0" smtClean="0">
                <a:latin typeface="Aharoni" pitchFamily="2" charset="-79"/>
                <a:cs typeface="Aharoni" pitchFamily="2" charset="-79"/>
              </a:rPr>
              <a:t>Broad topics assessed using traditional measures only</a:t>
            </a:r>
          </a:p>
          <a:p>
            <a:r>
              <a:rPr lang="en-US" sz="3600" b="1" dirty="0" smtClean="0">
                <a:latin typeface="Aharoni" pitchFamily="2" charset="-79"/>
                <a:cs typeface="Aharoni" pitchFamily="2" charset="-79"/>
              </a:rPr>
              <a:t>Topics articulated as proficiency scales (i.e. learning progressions within a level) and assessed using multiple forms of assessment </a:t>
            </a:r>
          </a:p>
        </p:txBody>
      </p:sp>
    </p:spTree>
    <p:extLst>
      <p:ext uri="{BB962C8B-B14F-4D97-AF65-F5344CB8AC3E}">
        <p14:creationId xmlns:p14="http://schemas.microsoft.com/office/powerpoint/2010/main" xmlns="" val="34612356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Proficiency Scale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a:ext>
            </a:extLst>
          </a:blip>
          <a:stretch>
            <a:fillRect/>
          </a:stretch>
        </p:blipFill>
        <p:spPr>
          <a:xfrm>
            <a:off x="1156811" y="2153205"/>
            <a:ext cx="6830378" cy="3419952"/>
          </a:xfrm>
        </p:spPr>
      </p:pic>
      <p:sp>
        <p:nvSpPr>
          <p:cNvPr id="5" name="TextBox 4"/>
          <p:cNvSpPr txBox="1"/>
          <p:nvPr/>
        </p:nvSpPr>
        <p:spPr>
          <a:xfrm>
            <a:off x="1021702" y="1518456"/>
            <a:ext cx="7100595" cy="461665"/>
          </a:xfrm>
          <a:prstGeom prst="rect">
            <a:avLst/>
          </a:prstGeom>
          <a:noFill/>
        </p:spPr>
        <p:txBody>
          <a:bodyPr wrap="square" rtlCol="0">
            <a:spAutoFit/>
          </a:bodyPr>
          <a:lstStyle/>
          <a:p>
            <a:pPr algn="ctr"/>
            <a:r>
              <a:rPr lang="en-US" sz="2400" b="1" dirty="0" smtClean="0">
                <a:solidFill>
                  <a:srgbClr val="1F497D"/>
                </a:solidFill>
                <a:latin typeface="Lato Regular"/>
              </a:rPr>
              <a:t>Insert learning goals into the proficiency scale</a:t>
            </a:r>
            <a:endParaRPr lang="en-US" sz="2400" b="1" dirty="0">
              <a:solidFill>
                <a:srgbClr val="1F497D"/>
              </a:solidFill>
              <a:latin typeface="Lato Regular"/>
            </a:endParaRPr>
          </a:p>
        </p:txBody>
      </p:sp>
    </p:spTree>
    <p:extLst>
      <p:ext uri="{BB962C8B-B14F-4D97-AF65-F5344CB8AC3E}">
        <p14:creationId xmlns:p14="http://schemas.microsoft.com/office/powerpoint/2010/main" xmlns="" val="97932226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62200"/>
            <a:ext cx="8229600" cy="1143000"/>
          </a:xfrm>
        </p:spPr>
        <p:txBody>
          <a:bodyPr rtlCol="0">
            <a:normAutofit fontScale="90000"/>
          </a:bodyPr>
          <a:lstStyle/>
          <a:p>
            <a:pPr eaLnBrk="1" fontAlgn="auto" hangingPunct="1">
              <a:spcAft>
                <a:spcPts val="0"/>
              </a:spcAft>
              <a:defRPr/>
            </a:pPr>
            <a:r>
              <a:rPr lang="en-US" dirty="0" smtClean="0">
                <a:ea typeface="+mj-ea"/>
              </a:rPr>
              <a:t>At a very basic level, a proficiency scale is nothing more than thinking about the content for an important topic in terms of three levels of difficulty.</a:t>
            </a:r>
            <a:endParaRPr lang="en-US" sz="3600" dirty="0">
              <a:ea typeface="+mj-ea"/>
            </a:endParaRPr>
          </a:p>
        </p:txBody>
      </p:sp>
    </p:spTree>
    <p:extLst>
      <p:ext uri="{BB962C8B-B14F-4D97-AF65-F5344CB8AC3E}">
        <p14:creationId xmlns:p14="http://schemas.microsoft.com/office/powerpoint/2010/main" xmlns="" val="34981124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75" name="Group 23"/>
          <p:cNvGraphicFramePr>
            <a:graphicFrameLocks noGrp="1"/>
          </p:cNvGraphicFramePr>
          <p:nvPr/>
        </p:nvGraphicFramePr>
        <p:xfrm>
          <a:off x="2057400" y="304800"/>
          <a:ext cx="6172200" cy="5867400"/>
        </p:xfrm>
        <a:graphic>
          <a:graphicData uri="http://schemas.openxmlformats.org/drawingml/2006/table">
            <a:tbl>
              <a:tblPr/>
              <a:tblGrid>
                <a:gridCol w="1388745"/>
                <a:gridCol w="4783455"/>
              </a:tblGrid>
              <a:tr h="11734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More complex learning goal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34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dirty="0" smtClean="0">
                          <a:ln>
                            <a:noFill/>
                          </a:ln>
                          <a:solidFill>
                            <a:srgbClr val="FF0000"/>
                          </a:solidFill>
                          <a:effectLst/>
                          <a:latin typeface="Arial" charset="0"/>
                        </a:rPr>
                        <a:t>Target learning goal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34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Simpler learning goal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34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34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219123194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7000" name="Group 24"/>
          <p:cNvGraphicFramePr>
            <a:graphicFrameLocks noGrp="1"/>
          </p:cNvGraphicFramePr>
          <p:nvPr/>
        </p:nvGraphicFramePr>
        <p:xfrm>
          <a:off x="304800" y="685800"/>
          <a:ext cx="8534400" cy="7739063"/>
        </p:xfrm>
        <a:graphic>
          <a:graphicData uri="http://schemas.openxmlformats.org/drawingml/2006/table">
            <a:tbl>
              <a:tblPr/>
              <a:tblGrid>
                <a:gridCol w="1434559"/>
                <a:gridCol w="7099841"/>
              </a:tblGrid>
              <a:tr h="5168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dirty="0" smtClean="0">
                          <a:ln>
                            <a:noFill/>
                          </a:ln>
                          <a:solidFill>
                            <a:schemeClr val="tx1"/>
                          </a:solidFill>
                          <a:effectLst/>
                          <a:latin typeface="Arial" pitchFamily="34" charset="0"/>
                          <a:cs typeface="Arial" pitchFamily="34" charset="0"/>
                        </a:rPr>
                        <a:t>4</a:t>
                      </a:r>
                    </a:p>
                  </a:txBody>
                  <a:tcPr marL="88788" marR="88788" marT="44398" marB="443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dirty="0" smtClean="0">
                        <a:ln>
                          <a:noFill/>
                        </a:ln>
                        <a:solidFill>
                          <a:schemeClr val="accent4"/>
                        </a:solidFill>
                        <a:effectLst/>
                        <a:latin typeface="Arial" pitchFamily="34" charset="0"/>
                        <a:cs typeface="Arial" pitchFamily="34" charset="0"/>
                      </a:endParaRPr>
                    </a:p>
                  </a:txBody>
                  <a:tcPr marL="88788" marR="88788" marT="44398" marB="443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716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dirty="0" smtClean="0">
                          <a:ln>
                            <a:noFill/>
                          </a:ln>
                          <a:solidFill>
                            <a:schemeClr val="tx1"/>
                          </a:solidFill>
                          <a:effectLst/>
                          <a:latin typeface="Arial" pitchFamily="34" charset="0"/>
                          <a:cs typeface="Arial" pitchFamily="34" charset="0"/>
                        </a:rPr>
                        <a:t>3</a:t>
                      </a:r>
                    </a:p>
                  </a:txBody>
                  <a:tcPr marL="88788" marR="88788" marT="44398" marB="443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92100" marR="0" lvl="0" indent="-29210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C00000"/>
                          </a:solidFill>
                          <a:effectLst/>
                          <a:latin typeface="Arial" pitchFamily="34" charset="0"/>
                          <a:cs typeface="Arial" pitchFamily="34" charset="0"/>
                        </a:rPr>
                        <a:t>An understanding of:</a:t>
                      </a:r>
                    </a:p>
                    <a:p>
                      <a:pPr marL="292100" marR="0" lvl="0" indent="-292100" algn="l" defTabSz="914400" rtl="0" eaLnBrk="1" fontAlgn="base" latinLnBrk="0" hangingPunct="1">
                        <a:lnSpc>
                          <a:spcPct val="100000"/>
                        </a:lnSpc>
                        <a:spcBef>
                          <a:spcPct val="20000"/>
                        </a:spcBef>
                        <a:spcAft>
                          <a:spcPct val="0"/>
                        </a:spcAft>
                        <a:buClrTx/>
                        <a:buSzTx/>
                        <a:buFontTx/>
                        <a:buChar char="•"/>
                        <a:tabLst/>
                      </a:pPr>
                      <a:r>
                        <a:rPr kumimoji="0" lang="en-US" sz="2700" b="0" i="0" u="none" strike="noStrike" cap="none" normalizeH="0" baseline="0" dirty="0" smtClean="0">
                          <a:ln>
                            <a:noFill/>
                          </a:ln>
                          <a:solidFill>
                            <a:schemeClr val="tx1"/>
                          </a:solidFill>
                          <a:effectLst/>
                          <a:latin typeface="Arial" pitchFamily="34" charset="0"/>
                          <a:cs typeface="Arial" pitchFamily="34" charset="0"/>
                        </a:rPr>
                        <a:t>How the water cycle processes (condensation, precipitation, surface run-off, percolation, evaporation) impact climate changes</a:t>
                      </a:r>
                    </a:p>
                    <a:p>
                      <a:pPr marL="292100" marR="0" lvl="0" indent="-292100" algn="l" defTabSz="914400" rtl="0" eaLnBrk="1" fontAlgn="base" latinLnBrk="0" hangingPunct="1">
                        <a:lnSpc>
                          <a:spcPct val="100000"/>
                        </a:lnSpc>
                        <a:spcBef>
                          <a:spcPct val="20000"/>
                        </a:spcBef>
                        <a:spcAft>
                          <a:spcPct val="0"/>
                        </a:spcAft>
                        <a:buClrTx/>
                        <a:buSzTx/>
                        <a:buFontTx/>
                        <a:buChar char="•"/>
                        <a:tabLst/>
                      </a:pPr>
                      <a:r>
                        <a:rPr kumimoji="0" lang="en-US" sz="2700" b="0" i="0" u="none" strike="noStrike" cap="none" normalizeH="0" baseline="0" dirty="0" smtClean="0">
                          <a:ln>
                            <a:noFill/>
                          </a:ln>
                          <a:solidFill>
                            <a:schemeClr val="tx1"/>
                          </a:solidFill>
                          <a:effectLst/>
                          <a:latin typeface="Arial" pitchFamily="34" charset="0"/>
                          <a:cs typeface="Arial" pitchFamily="34" charset="0"/>
                        </a:rPr>
                        <a:t>The effects of temperature </a:t>
                      </a:r>
                      <a:r>
                        <a:rPr kumimoji="0" lang="en-US" sz="3100" b="0" i="0" u="none" strike="noStrike" cap="none" normalizeH="0" baseline="0" dirty="0" smtClean="0">
                          <a:ln>
                            <a:noFill/>
                          </a:ln>
                          <a:solidFill>
                            <a:schemeClr val="tx1"/>
                          </a:solidFill>
                          <a:effectLst/>
                          <a:latin typeface="Arial" pitchFamily="34" charset="0"/>
                          <a:cs typeface="Arial" pitchFamily="34" charset="0"/>
                        </a:rPr>
                        <a:t>and</a:t>
                      </a:r>
                      <a:r>
                        <a:rPr kumimoji="0" lang="en-US" sz="2700" b="0" i="0" u="none" strike="noStrike" cap="none" normalizeH="0" baseline="0" dirty="0" smtClean="0">
                          <a:ln>
                            <a:noFill/>
                          </a:ln>
                          <a:solidFill>
                            <a:schemeClr val="tx1"/>
                          </a:solidFill>
                          <a:effectLst/>
                          <a:latin typeface="Arial" pitchFamily="34" charset="0"/>
                          <a:cs typeface="Arial" pitchFamily="34" charset="0"/>
                        </a:rPr>
                        <a:t> pressure in different layers of Earth’s atmosphere</a:t>
                      </a:r>
                    </a:p>
                  </a:txBody>
                  <a:tcPr marL="88788" marR="88788" marT="44398" marB="443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68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dirty="0" smtClean="0">
                          <a:ln>
                            <a:noFill/>
                          </a:ln>
                          <a:solidFill>
                            <a:schemeClr val="tx1"/>
                          </a:solidFill>
                          <a:effectLst/>
                          <a:latin typeface="Arial" pitchFamily="34" charset="0"/>
                          <a:cs typeface="Arial" pitchFamily="34" charset="0"/>
                        </a:rPr>
                        <a:t>2</a:t>
                      </a:r>
                    </a:p>
                  </a:txBody>
                  <a:tcPr marL="88788" marR="88788" marT="44398" marB="443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300" b="0" i="0" u="none" strike="noStrike" cap="none" normalizeH="0" baseline="0" dirty="0" smtClean="0">
                        <a:ln>
                          <a:noFill/>
                        </a:ln>
                        <a:solidFill>
                          <a:schemeClr val="accent4"/>
                        </a:solidFill>
                        <a:effectLst/>
                        <a:latin typeface="Arial" pitchFamily="34" charset="0"/>
                        <a:cs typeface="Arial" pitchFamily="34" charset="0"/>
                      </a:endParaRPr>
                    </a:p>
                  </a:txBody>
                  <a:tcPr marL="88788" marR="88788" marT="44398" marB="443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68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dirty="0" smtClean="0">
                          <a:ln>
                            <a:noFill/>
                          </a:ln>
                          <a:solidFill>
                            <a:schemeClr val="tx1"/>
                          </a:solidFill>
                          <a:effectLst/>
                          <a:latin typeface="Arial" pitchFamily="34" charset="0"/>
                          <a:cs typeface="Arial" pitchFamily="34" charset="0"/>
                        </a:rPr>
                        <a:t>1</a:t>
                      </a:r>
                    </a:p>
                  </a:txBody>
                  <a:tcPr marL="88788" marR="88788" marT="44398" marB="443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accent4"/>
                        </a:solidFill>
                        <a:effectLst/>
                        <a:latin typeface="Arial" pitchFamily="34" charset="0"/>
                        <a:cs typeface="Arial" pitchFamily="34" charset="0"/>
                      </a:endParaRPr>
                    </a:p>
                  </a:txBody>
                  <a:tcPr marL="88788" marR="88788" marT="44398" marB="443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68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dirty="0" smtClean="0">
                          <a:ln>
                            <a:noFill/>
                          </a:ln>
                          <a:solidFill>
                            <a:schemeClr val="tx1"/>
                          </a:solidFill>
                          <a:effectLst/>
                          <a:latin typeface="Arial" pitchFamily="34" charset="0"/>
                          <a:cs typeface="Arial" pitchFamily="34" charset="0"/>
                        </a:rPr>
                        <a:t>0</a:t>
                      </a:r>
                    </a:p>
                  </a:txBody>
                  <a:tcPr marL="88788" marR="88788" marT="44398" marB="443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accent4"/>
                        </a:solidFill>
                        <a:effectLst/>
                        <a:latin typeface="Arial" pitchFamily="34" charset="0"/>
                        <a:cs typeface="Arial" pitchFamily="34" charset="0"/>
                      </a:endParaRPr>
                    </a:p>
                  </a:txBody>
                  <a:tcPr marL="88788" marR="88788" marT="44398" marB="443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0982" name="Text Box 33"/>
          <p:cNvSpPr txBox="1">
            <a:spLocks noChangeArrowheads="1"/>
          </p:cNvSpPr>
          <p:nvPr/>
        </p:nvSpPr>
        <p:spPr bwMode="auto">
          <a:xfrm>
            <a:off x="0" y="152400"/>
            <a:ext cx="7815263"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hangingPunct="1"/>
            <a:r>
              <a:rPr lang="en-US" altLang="en-US" sz="2600" b="1">
                <a:solidFill>
                  <a:srgbClr val="000000"/>
                </a:solidFill>
                <a:ea typeface="ＭＳ Ｐゴシック" pitchFamily="34" charset="-128"/>
              </a:rPr>
              <a:t>Topic: Atmospheric Processes and Water Cycle</a:t>
            </a:r>
          </a:p>
        </p:txBody>
      </p:sp>
    </p:spTree>
    <p:extLst>
      <p:ext uri="{BB962C8B-B14F-4D97-AF65-F5344CB8AC3E}">
        <p14:creationId xmlns:p14="http://schemas.microsoft.com/office/powerpoint/2010/main" xmlns="" val="1382624733"/>
      </p:ext>
    </p:extLst>
  </p:cSld>
  <p:clrMapOvr>
    <a:masterClrMapping/>
  </p:clrMapOvr>
  <p:transition spd="med">
    <p:split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1828800"/>
            <a:ext cx="8229600" cy="1143000"/>
          </a:xfrm>
        </p:spPr>
        <p:txBody>
          <a:bodyPr>
            <a:normAutofit fontScale="90000"/>
          </a:bodyPr>
          <a:lstStyle/>
          <a:p>
            <a:pPr algn="ctr">
              <a:defRPr/>
            </a:pPr>
            <a:r>
              <a:rPr lang="en-US" sz="3600" b="1" dirty="0" smtClean="0">
                <a:solidFill>
                  <a:schemeClr val="accent4"/>
                </a:solidFill>
                <a:ea typeface="ＭＳ Ｐゴシック" pitchFamily="-106" charset="-128"/>
              </a:rPr>
              <a:t>Foundational Shift:</a:t>
            </a:r>
            <a:br>
              <a:rPr lang="en-US" sz="3600" b="1" dirty="0" smtClean="0">
                <a:solidFill>
                  <a:schemeClr val="accent4"/>
                </a:solidFill>
                <a:ea typeface="ＭＳ Ｐゴシック" pitchFamily="-106" charset="-128"/>
              </a:rPr>
            </a:br>
            <a:r>
              <a:rPr lang="en-US" sz="3600" b="1" dirty="0" smtClean="0">
                <a:solidFill>
                  <a:schemeClr val="accent4"/>
                </a:solidFill>
                <a:ea typeface="ＭＳ Ｐゴシック" pitchFamily="-106" charset="-128"/>
              </a:rPr>
              <a:t>From one big score to a bunch of little scores</a:t>
            </a:r>
          </a:p>
        </p:txBody>
      </p:sp>
    </p:spTree>
    <p:extLst>
      <p:ext uri="{BB962C8B-B14F-4D97-AF65-F5344CB8AC3E}">
        <p14:creationId xmlns:p14="http://schemas.microsoft.com/office/powerpoint/2010/main" xmlns="" val="3531403735"/>
      </p:ext>
    </p:extLst>
  </p:cSld>
  <p:clrMapOvr>
    <a:masterClrMapping/>
  </p:clrMapOvr>
  <p:transition spd="med">
    <p:split dir="in"/>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75" name="Group 23"/>
          <p:cNvGraphicFramePr>
            <a:graphicFrameLocks noGrp="1"/>
          </p:cNvGraphicFramePr>
          <p:nvPr/>
        </p:nvGraphicFramePr>
        <p:xfrm>
          <a:off x="2057400" y="304800"/>
          <a:ext cx="6172200" cy="6003924"/>
        </p:xfrm>
        <a:graphic>
          <a:graphicData uri="http://schemas.openxmlformats.org/drawingml/2006/table">
            <a:tbl>
              <a:tblPr/>
              <a:tblGrid>
                <a:gridCol w="1388745"/>
                <a:gridCol w="4783455"/>
              </a:tblGrid>
              <a:tr h="11733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More complex learning goal</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33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Target learning goal</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1062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dirty="0" smtClean="0">
                          <a:ln>
                            <a:noFill/>
                          </a:ln>
                          <a:solidFill>
                            <a:srgbClr val="FF0000"/>
                          </a:solidFill>
                          <a:effectLst/>
                          <a:latin typeface="Arial" charset="0"/>
                        </a:rPr>
                        <a:t>Simpler learning goal</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33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33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289756580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952" name="Group 24"/>
          <p:cNvGraphicFramePr>
            <a:graphicFrameLocks noGrp="1"/>
          </p:cNvGraphicFramePr>
          <p:nvPr/>
        </p:nvGraphicFramePr>
        <p:xfrm>
          <a:off x="228600" y="768350"/>
          <a:ext cx="8686800" cy="7246939"/>
        </p:xfrm>
        <a:graphic>
          <a:graphicData uri="http://schemas.openxmlformats.org/drawingml/2006/table">
            <a:tbl>
              <a:tblPr/>
              <a:tblGrid>
                <a:gridCol w="1460176"/>
                <a:gridCol w="7226624"/>
              </a:tblGrid>
              <a:tr h="49951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accent4"/>
                          </a:solidFill>
                          <a:effectLst/>
                          <a:latin typeface="+mn-lt"/>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700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accent4"/>
                          </a:solidFill>
                          <a:effectLst/>
                          <a:latin typeface="+mn-lt"/>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accent4"/>
                          </a:solidFill>
                          <a:effectLst/>
                          <a:latin typeface="+mn-lt"/>
                        </a:rPr>
                        <a:t>An understanding of:</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800" b="1" i="0" u="none" strike="noStrike" cap="none" normalizeH="0" baseline="0" dirty="0" smtClean="0">
                          <a:ln>
                            <a:noFill/>
                          </a:ln>
                          <a:solidFill>
                            <a:srgbClr val="C00000"/>
                          </a:solidFill>
                          <a:effectLst/>
                          <a:latin typeface="+mn-lt"/>
                        </a:rPr>
                        <a:t> How the water cycle processes (condensation, precipitation, surface run-off, percolation, evaporation) impact climate changes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800" b="1" i="0" u="none" strike="noStrike" cap="none" normalizeH="0" baseline="0" dirty="0" smtClean="0">
                          <a:ln>
                            <a:noFill/>
                          </a:ln>
                          <a:solidFill>
                            <a:srgbClr val="C00000"/>
                          </a:solidFill>
                          <a:effectLst/>
                          <a:latin typeface="+mn-lt"/>
                        </a:rPr>
                        <a:t> The effects of temperature and pressure in different layers of Earth’s atmosphere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99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accent4"/>
                          </a:solidFill>
                          <a:effectLst/>
                          <a:latin typeface="+mn-lt"/>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1" i="0" u="none" strike="noStrike" cap="none" normalizeH="0" baseline="0" dirty="0" smtClean="0">
                          <a:ln>
                            <a:noFill/>
                          </a:ln>
                          <a:solidFill>
                            <a:srgbClr val="C00000"/>
                          </a:solidFill>
                          <a:effectLst/>
                          <a:latin typeface="+mn-lt"/>
                        </a:rPr>
                        <a:t> Recognize and recall basic terms: </a:t>
                      </a:r>
                      <a:r>
                        <a:rPr kumimoji="0" lang="en-US" sz="2000" b="1" i="0" u="none" strike="noStrike" cap="none" normalizeH="0" baseline="0" dirty="0" smtClean="0">
                          <a:ln>
                            <a:noFill/>
                          </a:ln>
                          <a:solidFill>
                            <a:schemeClr val="tx1"/>
                          </a:solidFill>
                          <a:effectLst/>
                          <a:latin typeface="+mn-lt"/>
                        </a:rPr>
                        <a:t>climatic</a:t>
                      </a:r>
                      <a:r>
                        <a:rPr kumimoji="0" lang="en-US" sz="2000" b="1" i="0" u="none" strike="noStrike" cap="none" normalizeH="0" baseline="0" dirty="0" smtClean="0">
                          <a:ln>
                            <a:noFill/>
                          </a:ln>
                          <a:solidFill>
                            <a:srgbClr val="C00000"/>
                          </a:solidFill>
                          <a:effectLst/>
                          <a:latin typeface="+mn-lt"/>
                        </a:rPr>
                        <a:t> </a:t>
                      </a:r>
                      <a:r>
                        <a:rPr kumimoji="0" lang="en-US" sz="2000" b="1" i="0" u="none" strike="noStrike" cap="none" normalizeH="0" baseline="0" dirty="0" smtClean="0">
                          <a:ln>
                            <a:noFill/>
                          </a:ln>
                          <a:solidFill>
                            <a:schemeClr val="accent4"/>
                          </a:solidFill>
                          <a:effectLst/>
                          <a:latin typeface="+mn-lt"/>
                        </a:rPr>
                        <a:t>patterns, atmospheric layers, stratosphere, troposphere. </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1" i="0" u="none" strike="noStrike" cap="none" normalizeH="0" baseline="0" dirty="0" smtClean="0">
                          <a:ln>
                            <a:noFill/>
                          </a:ln>
                          <a:solidFill>
                            <a:srgbClr val="C00000"/>
                          </a:solidFill>
                          <a:effectLst/>
                          <a:latin typeface="+mn-lt"/>
                        </a:rPr>
                        <a:t> Recognize or recall isolated details such as:</a:t>
                      </a:r>
                    </a:p>
                    <a:p>
                      <a:pPr marL="800100" marR="0" lvl="1" indent="-34290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2000" b="1" i="0" u="none" strike="noStrike" cap="none" normalizeH="0" baseline="0" dirty="0" smtClean="0">
                          <a:ln>
                            <a:noFill/>
                          </a:ln>
                          <a:solidFill>
                            <a:schemeClr val="accent4"/>
                          </a:solidFill>
                          <a:effectLst/>
                          <a:latin typeface="+mn-lt"/>
                        </a:rPr>
                        <a:t>Precipitation is one of the processes of the water cycle.</a:t>
                      </a:r>
                    </a:p>
                    <a:p>
                      <a:pPr marL="800100" marR="0" lvl="1" indent="-34290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2000" b="1" i="0" u="none" strike="noStrike" cap="none" normalizeH="0" baseline="0" dirty="0" smtClean="0">
                          <a:ln>
                            <a:noFill/>
                          </a:ln>
                          <a:solidFill>
                            <a:schemeClr val="accent4"/>
                          </a:solidFill>
                          <a:effectLst/>
                          <a:latin typeface="+mn-lt"/>
                        </a:rPr>
                        <a:t>The troposphere is one of the lowest portions of the Earth’s atmosphere.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04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accent4"/>
                          </a:solidFill>
                          <a:effectLst/>
                          <a:latin typeface="+mn-lt"/>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04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accent4"/>
                          </a:solidFill>
                          <a:effectLst/>
                          <a:latin typeface="+mn-lt"/>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3030" name="Text Box 25"/>
          <p:cNvSpPr txBox="1">
            <a:spLocks noChangeArrowheads="1"/>
          </p:cNvSpPr>
          <p:nvPr/>
        </p:nvSpPr>
        <p:spPr bwMode="auto">
          <a:xfrm>
            <a:off x="228600" y="228600"/>
            <a:ext cx="7815263"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hangingPunct="1"/>
            <a:r>
              <a:rPr lang="en-US" altLang="en-US" sz="2600" b="1">
                <a:solidFill>
                  <a:srgbClr val="000000"/>
                </a:solidFill>
                <a:latin typeface="Frutiger LT 45 Light" pitchFamily="34" charset="0"/>
                <a:ea typeface="ＭＳ Ｐゴシック" pitchFamily="34" charset="-128"/>
              </a:rPr>
              <a:t>Topic: Atmospheric Processes and Water Cycle</a:t>
            </a:r>
          </a:p>
        </p:txBody>
      </p:sp>
    </p:spTree>
    <p:extLst>
      <p:ext uri="{BB962C8B-B14F-4D97-AF65-F5344CB8AC3E}">
        <p14:creationId xmlns:p14="http://schemas.microsoft.com/office/powerpoint/2010/main" xmlns="" val="3793401055"/>
      </p:ext>
    </p:extLst>
  </p:cSld>
  <p:clrMapOvr>
    <a:masterClrMapping/>
  </p:clrMapOvr>
  <p:transition spd="med">
    <p:split dir="in"/>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75" name="Group 23"/>
          <p:cNvGraphicFramePr>
            <a:graphicFrameLocks noGrp="1"/>
          </p:cNvGraphicFramePr>
          <p:nvPr/>
        </p:nvGraphicFramePr>
        <p:xfrm>
          <a:off x="2057400" y="304800"/>
          <a:ext cx="6172200" cy="6003924"/>
        </p:xfrm>
        <a:graphic>
          <a:graphicData uri="http://schemas.openxmlformats.org/drawingml/2006/table">
            <a:tbl>
              <a:tblPr/>
              <a:tblGrid>
                <a:gridCol w="1388745"/>
                <a:gridCol w="4783455"/>
              </a:tblGrid>
              <a:tr h="131062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dirty="0" smtClean="0">
                          <a:ln>
                            <a:noFill/>
                          </a:ln>
                          <a:solidFill>
                            <a:srgbClr val="FF0000"/>
                          </a:solidFill>
                          <a:effectLst/>
                          <a:latin typeface="Arial" charset="0"/>
                        </a:rPr>
                        <a:t>More complex learning goal</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33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Target learning goal</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33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Simpler learning goal</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33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33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13954047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9048" name="Group 24"/>
          <p:cNvGraphicFramePr>
            <a:graphicFrameLocks noGrp="1"/>
          </p:cNvGraphicFramePr>
          <p:nvPr/>
        </p:nvGraphicFramePr>
        <p:xfrm>
          <a:off x="152400" y="854075"/>
          <a:ext cx="8763000" cy="8264545"/>
        </p:xfrm>
        <a:graphic>
          <a:graphicData uri="http://schemas.openxmlformats.org/drawingml/2006/table">
            <a:tbl>
              <a:tblPr/>
              <a:tblGrid>
                <a:gridCol w="1472983"/>
                <a:gridCol w="7290017"/>
              </a:tblGrid>
              <a:tr h="155444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4"/>
                          </a:solidFill>
                          <a:effectLst/>
                          <a:latin typeface="Arial" pitchFamily="34" charset="0"/>
                          <a:cs typeface="Arial" pitchFamily="34" charset="0"/>
                        </a:rPr>
                        <a:t>4</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accent4"/>
                          </a:solidFill>
                          <a:effectLst/>
                          <a:latin typeface="Arial" pitchFamily="34" charset="0"/>
                          <a:cs typeface="Arial" pitchFamily="34" charset="0"/>
                        </a:rPr>
                        <a:t>Describe and defend what might occur to climatic patterns in a specific location given a dramatic change in one specific process of the water cycle.</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94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4"/>
                          </a:solidFill>
                          <a:effectLst/>
                          <a:latin typeface="Arial" pitchFamily="34" charset="0"/>
                          <a:cs typeface="Arial" pitchFamily="34" charset="0"/>
                        </a:rPr>
                        <a:t>3</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C00000"/>
                          </a:solidFill>
                          <a:effectLst/>
                          <a:latin typeface="Arial" pitchFamily="34" charset="0"/>
                          <a:cs typeface="Arial" pitchFamily="34" charset="0"/>
                        </a:rPr>
                        <a:t>An understanding of:</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rgbClr val="C00000"/>
                          </a:solidFill>
                          <a:effectLst/>
                          <a:latin typeface="Arial" pitchFamily="34" charset="0"/>
                          <a:cs typeface="Arial" pitchFamily="34" charset="0"/>
                        </a:rPr>
                        <a:t> How the water cycle processes (condensation, precipitation, surface run-off, percolation, evaporation) impact climate changes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rgbClr val="C00000"/>
                          </a:solidFill>
                          <a:effectLst/>
                          <a:latin typeface="Arial" pitchFamily="34" charset="0"/>
                          <a:cs typeface="Arial" pitchFamily="34" charset="0"/>
                        </a:rPr>
                        <a:t> The effects of temperature and pressure in different layers of Earth’s atmosphere</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7068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4"/>
                          </a:solidFill>
                          <a:effectLst/>
                          <a:latin typeface="Arial" pitchFamily="34" charset="0"/>
                          <a:cs typeface="Arial" pitchFamily="34" charset="0"/>
                        </a:rPr>
                        <a:t>2</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rgbClr val="C00000"/>
                          </a:solidFill>
                          <a:effectLst/>
                          <a:latin typeface="Arial" pitchFamily="34" charset="0"/>
                          <a:cs typeface="Arial" pitchFamily="34" charset="0"/>
                        </a:rPr>
                        <a:t> Recognize and recall basic terms such as: climatic patterns, atmospheric layers, stratosphere, troposphere. </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rgbClr val="C00000"/>
                          </a:solidFill>
                          <a:effectLst/>
                          <a:latin typeface="Arial" pitchFamily="34" charset="0"/>
                          <a:cs typeface="Arial" pitchFamily="34" charset="0"/>
                        </a:rPr>
                        <a:t> Recognize or recall isolated details such as:</a:t>
                      </a:r>
                    </a:p>
                    <a:p>
                      <a:pPr marL="457200" marR="0" lvl="1"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2000" b="0" i="0" u="none" strike="noStrike" cap="none" normalizeH="0" baseline="0" dirty="0" smtClean="0">
                          <a:ln>
                            <a:noFill/>
                          </a:ln>
                          <a:solidFill>
                            <a:srgbClr val="C00000"/>
                          </a:solidFill>
                          <a:effectLst/>
                          <a:latin typeface="Arial" pitchFamily="34" charset="0"/>
                          <a:cs typeface="Arial" pitchFamily="34" charset="0"/>
                        </a:rPr>
                        <a:t> Precipitation is one of the processes of the water cycle.</a:t>
                      </a:r>
                    </a:p>
                    <a:p>
                      <a:pPr marL="457200" marR="0" lvl="1"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2000" b="0" i="0" u="none" strike="noStrike" cap="none" normalizeH="0" baseline="0" dirty="0" smtClean="0">
                          <a:ln>
                            <a:noFill/>
                          </a:ln>
                          <a:solidFill>
                            <a:srgbClr val="C00000"/>
                          </a:solidFill>
                          <a:effectLst/>
                          <a:latin typeface="Arial" pitchFamily="34" charset="0"/>
                          <a:cs typeface="Arial" pitchFamily="34" charset="0"/>
                        </a:rPr>
                        <a:t> The troposphere is one of the lowest portions of the Earth’s atmosphere.</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99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4"/>
                          </a:solidFill>
                          <a:effectLst/>
                          <a:latin typeface="Arial" pitchFamily="34" charset="0"/>
                          <a:cs typeface="Arial" pitchFamily="34" charset="0"/>
                        </a:rPr>
                        <a:t>1</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rgbClr val="D1D1F0"/>
                        </a:solidFill>
                        <a:effectLst/>
                        <a:latin typeface="Arial" pitchFamily="34" charset="0"/>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99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4"/>
                          </a:solidFill>
                          <a:effectLst/>
                          <a:latin typeface="Arial" pitchFamily="34" charset="0"/>
                          <a:cs typeface="Arial" pitchFamily="34" charset="0"/>
                        </a:rPr>
                        <a:t>0</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5078" name="Text Box 25"/>
          <p:cNvSpPr txBox="1">
            <a:spLocks noChangeArrowheads="1"/>
          </p:cNvSpPr>
          <p:nvPr/>
        </p:nvSpPr>
        <p:spPr bwMode="auto">
          <a:xfrm>
            <a:off x="228600" y="228600"/>
            <a:ext cx="8686800" cy="477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algn="ctr" eaLnBrk="1" hangingPunct="1"/>
            <a:r>
              <a:rPr lang="en-US" altLang="en-US" sz="2500" b="1">
                <a:solidFill>
                  <a:srgbClr val="000000"/>
                </a:solidFill>
                <a:latin typeface="Frutiger LT 45 Light" pitchFamily="34" charset="0"/>
                <a:ea typeface="ＭＳ Ｐゴシック" pitchFamily="34" charset="-128"/>
              </a:rPr>
              <a:t>Topic: Atmospheric Processes and Water Cycle</a:t>
            </a:r>
          </a:p>
        </p:txBody>
      </p:sp>
    </p:spTree>
    <p:extLst>
      <p:ext uri="{BB962C8B-B14F-4D97-AF65-F5344CB8AC3E}">
        <p14:creationId xmlns:p14="http://schemas.microsoft.com/office/powerpoint/2010/main" xmlns="" val="3801550310"/>
      </p:ext>
    </p:extLst>
  </p:cSld>
  <p:clrMapOvr>
    <a:masterClrMapping/>
  </p:clrMapOvr>
  <p:transition spd="med">
    <p:split dir="in"/>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75" name="Group 23"/>
          <p:cNvGraphicFramePr>
            <a:graphicFrameLocks noGrp="1"/>
          </p:cNvGraphicFramePr>
          <p:nvPr>
            <p:extLst>
              <p:ext uri="{D42A27DB-BD31-4B8C-83A1-F6EECF244321}">
                <p14:modId xmlns:p14="http://schemas.microsoft.com/office/powerpoint/2010/main" xmlns="" val="4251519925"/>
              </p:ext>
            </p:extLst>
          </p:nvPr>
        </p:nvGraphicFramePr>
        <p:xfrm>
          <a:off x="2057400" y="304800"/>
          <a:ext cx="6172200" cy="5867400"/>
        </p:xfrm>
        <a:graphic>
          <a:graphicData uri="http://schemas.openxmlformats.org/drawingml/2006/table">
            <a:tbl>
              <a:tblPr/>
              <a:tblGrid>
                <a:gridCol w="1388745"/>
                <a:gridCol w="4783455"/>
              </a:tblGrid>
              <a:tr h="11734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More complex learning goal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34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FF0000"/>
                          </a:solidFill>
                          <a:effectLst/>
                          <a:latin typeface="Arial" charset="0"/>
                        </a:rPr>
                        <a:t>Target learning goal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34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Simpler learning goal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34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Demonstration of partial competence with help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34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Even with help no demonstrated competence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362537320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1828800"/>
            <a:ext cx="8229600" cy="1143000"/>
          </a:xfrm>
        </p:spPr>
        <p:txBody>
          <a:bodyPr>
            <a:normAutofit fontScale="90000"/>
          </a:bodyPr>
          <a:lstStyle/>
          <a:p>
            <a:pPr algn="ctr">
              <a:defRPr/>
            </a:pPr>
            <a:r>
              <a:rPr lang="en-US" sz="3600" b="1" dirty="0" smtClean="0">
                <a:solidFill>
                  <a:schemeClr val="accent4"/>
                </a:solidFill>
                <a:ea typeface="ＭＳ Ｐゴシック" pitchFamily="-106" charset="-128"/>
              </a:rPr>
              <a:t>Daily targets can be expressed as “I can” statements and posted as separate items while they are the subject of instruction.</a:t>
            </a:r>
          </a:p>
        </p:txBody>
      </p:sp>
    </p:spTree>
    <p:extLst>
      <p:ext uri="{BB962C8B-B14F-4D97-AF65-F5344CB8AC3E}">
        <p14:creationId xmlns:p14="http://schemas.microsoft.com/office/powerpoint/2010/main" xmlns="" val="952516276"/>
      </p:ext>
    </p:extLst>
  </p:cSld>
  <p:clrMapOvr>
    <a:masterClrMapping/>
  </p:clrMapOvr>
  <p:transition spd="med">
    <p:split dir="in"/>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9048" name="Group 24"/>
          <p:cNvGraphicFramePr>
            <a:graphicFrameLocks noGrp="1"/>
          </p:cNvGraphicFramePr>
          <p:nvPr>
            <p:extLst>
              <p:ext uri="{D42A27DB-BD31-4B8C-83A1-F6EECF244321}">
                <p14:modId xmlns:p14="http://schemas.microsoft.com/office/powerpoint/2010/main" xmlns="" val="3793991183"/>
              </p:ext>
            </p:extLst>
          </p:nvPr>
        </p:nvGraphicFramePr>
        <p:xfrm>
          <a:off x="152400" y="854075"/>
          <a:ext cx="8763000" cy="6861616"/>
        </p:xfrm>
        <a:graphic>
          <a:graphicData uri="http://schemas.openxmlformats.org/drawingml/2006/table">
            <a:tbl>
              <a:tblPr/>
              <a:tblGrid>
                <a:gridCol w="1472983"/>
                <a:gridCol w="7290017"/>
              </a:tblGrid>
              <a:tr h="77660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4"/>
                          </a:solidFill>
                          <a:effectLst/>
                          <a:latin typeface="Arial" pitchFamily="34" charset="0"/>
                          <a:cs typeface="Arial" pitchFamily="34" charset="0"/>
                        </a:rPr>
                        <a:t>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0" i="0" u="none" strike="noStrike" cap="none" normalizeH="0" baseline="0" dirty="0" smtClean="0">
                          <a:ln>
                            <a:noFill/>
                          </a:ln>
                          <a:solidFill>
                            <a:srgbClr val="FF0000"/>
                          </a:solidFill>
                          <a:effectLst/>
                          <a:latin typeface="Arial" pitchFamily="34" charset="0"/>
                          <a:cs typeface="Arial" pitchFamily="34" charset="0"/>
                        </a:rPr>
                        <a:t>Describe and defend what might occur to climatic patterns in a specific location given a dramatic change in one specific process of the water cycle.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accent4"/>
                        </a:solidFill>
                        <a:effectLst/>
                        <a:latin typeface="Arial" pitchFamily="34"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813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4"/>
                          </a:solidFill>
                          <a:effectLst/>
                          <a:latin typeface="Arial" pitchFamily="34" charset="0"/>
                          <a:cs typeface="Arial" pitchFamily="34" charset="0"/>
                        </a:rPr>
                        <a:t>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C00000"/>
                          </a:solidFill>
                          <a:effectLst/>
                          <a:latin typeface="Arial" pitchFamily="34" charset="0"/>
                          <a:cs typeface="Arial" pitchFamily="34" charset="0"/>
                        </a:rPr>
                        <a:t>An understanding of:</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600" b="0" i="0" u="none" strike="noStrike" cap="none" normalizeH="0" baseline="0" dirty="0" smtClean="0">
                          <a:ln>
                            <a:noFill/>
                          </a:ln>
                          <a:solidFill>
                            <a:srgbClr val="C00000"/>
                          </a:solidFill>
                          <a:effectLst/>
                          <a:latin typeface="Arial" pitchFamily="34" charset="0"/>
                          <a:cs typeface="Arial" pitchFamily="34" charset="0"/>
                        </a:rPr>
                        <a:t> How the water cycle processes (condensation, precipitation, surface run-off, percolation, evaporation) impact climate changes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600" b="0" i="0" u="none" strike="noStrike" cap="none" normalizeH="0" baseline="0" dirty="0" smtClean="0">
                          <a:ln>
                            <a:noFill/>
                          </a:ln>
                          <a:solidFill>
                            <a:srgbClr val="C00000"/>
                          </a:solidFill>
                          <a:effectLst/>
                          <a:latin typeface="Arial" pitchFamily="34" charset="0"/>
                          <a:cs typeface="Arial" pitchFamily="34" charset="0"/>
                        </a:rPr>
                        <a:t> The effects of temperature and pressure in different layers of Earth’s atmosphere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71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4"/>
                          </a:solidFill>
                          <a:effectLst/>
                          <a:latin typeface="Arial" pitchFamily="34" charset="0"/>
                          <a:cs typeface="Arial" pitchFamily="34" charset="0"/>
                        </a:rPr>
                        <a:t>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rgbClr val="C00000"/>
                          </a:solidFill>
                          <a:effectLst/>
                          <a:latin typeface="Arial" pitchFamily="34" charset="0"/>
                          <a:cs typeface="Arial" pitchFamily="34" charset="0"/>
                        </a:rPr>
                        <a:t> Recognize and recall basic terms such as: climatic patterns, atmospheric layers, stratosphere, troposphere. </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rgbClr val="C00000"/>
                          </a:solidFill>
                          <a:effectLst/>
                          <a:latin typeface="Arial" pitchFamily="34" charset="0"/>
                          <a:cs typeface="Arial" pitchFamily="34" charset="0"/>
                        </a:rPr>
                        <a:t> Recognize or recall isolated details such as:</a:t>
                      </a:r>
                    </a:p>
                    <a:p>
                      <a:pPr marL="457200" marR="0" lvl="1"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2000" b="0" i="0" u="none" strike="noStrike" cap="none" normalizeH="0" baseline="0" dirty="0" smtClean="0">
                          <a:ln>
                            <a:noFill/>
                          </a:ln>
                          <a:solidFill>
                            <a:srgbClr val="C00000"/>
                          </a:solidFill>
                          <a:effectLst/>
                          <a:latin typeface="Arial" pitchFamily="34" charset="0"/>
                          <a:cs typeface="Arial" pitchFamily="34" charset="0"/>
                        </a:rPr>
                        <a:t> Precipitation is one of the processes of the water cycle.</a:t>
                      </a:r>
                    </a:p>
                    <a:p>
                      <a:pPr marL="457200" marR="0" lvl="1"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2000" b="0" i="0" u="none" strike="noStrike" cap="none" normalizeH="0" baseline="0" dirty="0" smtClean="0">
                          <a:ln>
                            <a:noFill/>
                          </a:ln>
                          <a:solidFill>
                            <a:srgbClr val="C00000"/>
                          </a:solidFill>
                          <a:effectLst/>
                          <a:latin typeface="Arial" pitchFamily="34" charset="0"/>
                          <a:cs typeface="Arial" pitchFamily="34" charset="0"/>
                        </a:rPr>
                        <a:t> </a:t>
                      </a:r>
                      <a:r>
                        <a:rPr kumimoji="0" lang="en-US" sz="2800" b="0" i="0" u="none" strike="noStrike" cap="none" normalizeH="0" baseline="0" dirty="0" smtClean="0">
                          <a:ln>
                            <a:noFill/>
                          </a:ln>
                          <a:solidFill>
                            <a:schemeClr val="tx1"/>
                          </a:solidFill>
                          <a:effectLst/>
                          <a:latin typeface="Arial" pitchFamily="34" charset="0"/>
                          <a:cs typeface="Arial" pitchFamily="34" charset="0"/>
                        </a:rPr>
                        <a:t>The troposphere is one of the lowest portions of the Earth’s atmosphere</a:t>
                      </a:r>
                      <a:r>
                        <a:rPr kumimoji="0" lang="en-US" sz="2000" b="0" i="0" u="none" strike="noStrike" cap="none" normalizeH="0" baseline="0" dirty="0" smtClean="0">
                          <a:ln>
                            <a:noFill/>
                          </a:ln>
                          <a:solidFill>
                            <a:srgbClr val="C00000"/>
                          </a:solidFill>
                          <a:effectLst/>
                          <a:latin typeface="Arial" pitchFamily="34" charset="0"/>
                          <a:cs typeface="Arial" pitchFamily="34" charset="0"/>
                        </a:rPr>
                        <a: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0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4"/>
                          </a:solidFill>
                          <a:effectLst/>
                          <a:latin typeface="Arial" pitchFamily="34" charset="0"/>
                          <a:cs typeface="Arial" pitchFamily="34" charset="0"/>
                        </a:rPr>
                        <a:t>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rgbClr val="D1D1F0"/>
                        </a:solidFill>
                        <a:effectLst/>
                        <a:latin typeface="Arial" pitchFamily="34"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0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4"/>
                          </a:solidFill>
                          <a:effectLst/>
                          <a:latin typeface="Arial" pitchFamily="34" charset="0"/>
                          <a:cs typeface="Arial" pitchFamily="34" charset="0"/>
                        </a:rPr>
                        <a:t>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7126" name="Text Box 25"/>
          <p:cNvSpPr txBox="1">
            <a:spLocks noChangeArrowheads="1"/>
          </p:cNvSpPr>
          <p:nvPr/>
        </p:nvSpPr>
        <p:spPr bwMode="auto">
          <a:xfrm>
            <a:off x="228600" y="228600"/>
            <a:ext cx="8686800" cy="477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algn="ctr" eaLnBrk="1" hangingPunct="1"/>
            <a:r>
              <a:rPr lang="en-US" altLang="en-US" sz="2500" b="1">
                <a:solidFill>
                  <a:srgbClr val="000000"/>
                </a:solidFill>
                <a:latin typeface="Frutiger LT 45 Light" pitchFamily="34" charset="0"/>
                <a:ea typeface="ＭＳ Ｐゴシック" pitchFamily="34" charset="-128"/>
              </a:rPr>
              <a:t>Topic: Atmospheric Processes and Water Cycle</a:t>
            </a:r>
          </a:p>
        </p:txBody>
      </p:sp>
    </p:spTree>
    <p:extLst>
      <p:ext uri="{BB962C8B-B14F-4D97-AF65-F5344CB8AC3E}">
        <p14:creationId xmlns:p14="http://schemas.microsoft.com/office/powerpoint/2010/main" xmlns="" val="251244086"/>
      </p:ext>
    </p:extLst>
  </p:cSld>
  <p:clrMapOvr>
    <a:masterClrMapping/>
  </p:clrMapOvr>
  <p:transition spd="med">
    <p:split dir="in"/>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362200"/>
            <a:ext cx="8229600" cy="1143000"/>
          </a:xfrm>
        </p:spPr>
        <p:txBody>
          <a:bodyPr>
            <a:normAutofit fontScale="90000"/>
          </a:bodyPr>
          <a:lstStyle/>
          <a:p>
            <a:pPr algn="ctr">
              <a:defRPr/>
            </a:pPr>
            <a:r>
              <a:rPr lang="en-US" sz="3600" b="1" dirty="0" smtClean="0">
                <a:solidFill>
                  <a:schemeClr val="accent4"/>
                </a:solidFill>
                <a:ea typeface="ＭＳ Ｐゴシック" pitchFamily="-106" charset="-128"/>
              </a:rPr>
              <a:t>I can describe the characteristics of the troposphere and explain how it fits into the earth’s atmosphere </a:t>
            </a:r>
          </a:p>
        </p:txBody>
      </p:sp>
    </p:spTree>
    <p:extLst>
      <p:ext uri="{BB962C8B-B14F-4D97-AF65-F5344CB8AC3E}">
        <p14:creationId xmlns:p14="http://schemas.microsoft.com/office/powerpoint/2010/main" xmlns="" val="3826724298"/>
      </p:ext>
    </p:extLst>
  </p:cSld>
  <p:clrMapOvr>
    <a:masterClrMapping/>
  </p:clrMapOvr>
  <p:transition spd="med">
    <p:split dir="in"/>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p:cNvPicPr>
            <a:picLocks noChangeAspect="1" noChangeArrowheads="1"/>
          </p:cNvPicPr>
          <p:nvPr/>
        </p:nvPicPr>
        <p:blipFill>
          <a:blip r:embed="rId3"/>
          <a:srcRect/>
          <a:stretch>
            <a:fillRect/>
          </a:stretch>
        </p:blipFill>
        <p:spPr bwMode="auto">
          <a:xfrm>
            <a:off x="111966" y="167951"/>
            <a:ext cx="8907463" cy="5384800"/>
          </a:xfrm>
          <a:prstGeom prst="rect">
            <a:avLst/>
          </a:prstGeom>
          <a:noFill/>
          <a:ln w="25400">
            <a:noFill/>
            <a:miter lim="800000"/>
            <a:headEnd/>
            <a:tailEnd/>
          </a:ln>
        </p:spPr>
      </p:pic>
      <p:sp>
        <p:nvSpPr>
          <p:cNvPr id="104451" name="Text Box 3"/>
          <p:cNvSpPr txBox="1">
            <a:spLocks noChangeArrowheads="1"/>
          </p:cNvSpPr>
          <p:nvPr/>
        </p:nvSpPr>
        <p:spPr bwMode="auto">
          <a:xfrm>
            <a:off x="2133600" y="5715000"/>
            <a:ext cx="6383338" cy="457200"/>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400">
                <a:solidFill>
                  <a:srgbClr val="000000"/>
                </a:solidFill>
                <a:ea typeface="ＭＳ Ｐゴシック" pitchFamily="29" charset="-128"/>
                <a:cs typeface="ＭＳ Ｐゴシック" pitchFamily="29" charset="-128"/>
              </a:rPr>
              <a:t>Erik, AP Chemistry, ThunderRidge HS, DCSD</a:t>
            </a:r>
          </a:p>
        </p:txBody>
      </p:sp>
    </p:spTree>
    <p:extLst>
      <p:ext uri="{BB962C8B-B14F-4D97-AF65-F5344CB8AC3E}">
        <p14:creationId xmlns:p14="http://schemas.microsoft.com/office/powerpoint/2010/main" xmlns="" val="276501892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3"/>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9991688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1600200"/>
            <a:ext cx="8229600" cy="1143000"/>
          </a:xfrm>
        </p:spPr>
        <p:txBody>
          <a:bodyPr/>
          <a:lstStyle/>
          <a:p>
            <a:r>
              <a:rPr lang="en-US" dirty="0" smtClean="0">
                <a:latin typeface="Aharoni" pitchFamily="2" charset="-79"/>
                <a:cs typeface="Aharoni" pitchFamily="2" charset="-79"/>
              </a:rPr>
              <a:t>Decision Points</a:t>
            </a:r>
          </a:p>
        </p:txBody>
      </p:sp>
    </p:spTree>
    <p:extLst>
      <p:ext uri="{BB962C8B-B14F-4D97-AF65-F5344CB8AC3E}">
        <p14:creationId xmlns:p14="http://schemas.microsoft.com/office/powerpoint/2010/main" xmlns="" val="27575394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1"/>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8392591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1"/>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6461276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solidFill>
                  <a:srgbClr val="C00000"/>
                </a:solidFill>
                <a:latin typeface="Arial" charset="0"/>
                <a:cs typeface="Arial" charset="0"/>
              </a:rPr>
              <a:t>Forms of Assessment Available</a:t>
            </a:r>
          </a:p>
        </p:txBody>
      </p:sp>
      <p:sp>
        <p:nvSpPr>
          <p:cNvPr id="3" name="TextBox 2"/>
          <p:cNvSpPr txBox="1"/>
          <p:nvPr/>
        </p:nvSpPr>
        <p:spPr>
          <a:xfrm>
            <a:off x="2300288" y="2057400"/>
            <a:ext cx="4110037" cy="2862263"/>
          </a:xfrm>
          <a:prstGeom prst="rect">
            <a:avLst/>
          </a:prstGeom>
          <a:noFill/>
        </p:spPr>
        <p:txBody>
          <a:bodyPr wrap="none">
            <a:spAutoFit/>
          </a:bodyPr>
          <a:lstStyle/>
          <a:p>
            <a:pPr algn="ctr">
              <a:defRPr/>
            </a:pPr>
            <a:r>
              <a:rPr lang="en-US" sz="3600" dirty="0">
                <a:solidFill>
                  <a:srgbClr val="005288"/>
                </a:solidFill>
                <a:ea typeface="ＭＳ Ｐゴシック" pitchFamily="-106" charset="-128"/>
              </a:rPr>
              <a:t>Obtrusive</a:t>
            </a:r>
          </a:p>
          <a:p>
            <a:pPr algn="ctr">
              <a:defRPr/>
            </a:pPr>
            <a:endParaRPr lang="en-US" sz="3600" dirty="0">
              <a:solidFill>
                <a:srgbClr val="005288"/>
              </a:solidFill>
              <a:ea typeface="ＭＳ Ｐゴシック" pitchFamily="-106" charset="-128"/>
            </a:endParaRPr>
          </a:p>
          <a:p>
            <a:pPr algn="ctr">
              <a:defRPr/>
            </a:pPr>
            <a:r>
              <a:rPr lang="en-US" sz="3600" dirty="0">
                <a:solidFill>
                  <a:srgbClr val="005288"/>
                </a:solidFill>
                <a:ea typeface="ＭＳ Ｐゴシック" pitchFamily="-106" charset="-128"/>
              </a:rPr>
              <a:t>Unobtrusive</a:t>
            </a:r>
          </a:p>
          <a:p>
            <a:pPr algn="ctr">
              <a:defRPr/>
            </a:pPr>
            <a:endParaRPr lang="en-US" sz="3600" dirty="0">
              <a:solidFill>
                <a:srgbClr val="005288"/>
              </a:solidFill>
              <a:ea typeface="ＭＳ Ｐゴシック" pitchFamily="-106" charset="-128"/>
            </a:endParaRPr>
          </a:p>
          <a:p>
            <a:pPr algn="ctr">
              <a:defRPr/>
            </a:pPr>
            <a:r>
              <a:rPr lang="en-US" sz="3600" dirty="0">
                <a:solidFill>
                  <a:srgbClr val="005288"/>
                </a:solidFill>
                <a:ea typeface="ＭＳ Ｐゴシック" pitchFamily="-106" charset="-128"/>
              </a:rPr>
              <a:t>Student-Generated</a:t>
            </a:r>
          </a:p>
        </p:txBody>
      </p:sp>
    </p:spTree>
    <p:extLst>
      <p:ext uri="{BB962C8B-B14F-4D97-AF65-F5344CB8AC3E}">
        <p14:creationId xmlns:p14="http://schemas.microsoft.com/office/powerpoint/2010/main" xmlns="" val="1805995685"/>
      </p:ext>
    </p:extLst>
  </p:cSld>
  <p:clrMapOvr>
    <a:masterClrMapping/>
  </p:clrMapOvr>
  <p:transition spd="med">
    <p:split dir="in"/>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1828800"/>
            <a:ext cx="8229600" cy="1143000"/>
          </a:xfrm>
        </p:spPr>
        <p:txBody>
          <a:bodyPr>
            <a:normAutofit fontScale="90000"/>
          </a:bodyPr>
          <a:lstStyle/>
          <a:p>
            <a:pPr algn="ctr">
              <a:defRPr/>
            </a:pPr>
            <a:r>
              <a:rPr lang="en-US" b="1" dirty="0" smtClean="0">
                <a:solidFill>
                  <a:schemeClr val="accent4"/>
                </a:solidFill>
                <a:ea typeface="ＭＳ Ｐゴシック" pitchFamily="-106" charset="-128"/>
              </a:rPr>
              <a:t>A Natural Progression:</a:t>
            </a:r>
            <a:br>
              <a:rPr lang="en-US" b="1" dirty="0" smtClean="0">
                <a:solidFill>
                  <a:schemeClr val="accent4"/>
                </a:solidFill>
                <a:ea typeface="ＭＳ Ｐゴシック" pitchFamily="-106" charset="-128"/>
              </a:rPr>
            </a:br>
            <a:r>
              <a:rPr lang="en-US" sz="3600" b="1" dirty="0">
                <a:solidFill>
                  <a:schemeClr val="accent4"/>
                </a:solidFill>
                <a:ea typeface="ＭＳ Ｐゴシック" pitchFamily="-106" charset="-128"/>
              </a:rPr>
              <a:t/>
            </a:r>
            <a:br>
              <a:rPr lang="en-US" sz="3600" b="1" dirty="0">
                <a:solidFill>
                  <a:schemeClr val="accent4"/>
                </a:solidFill>
                <a:ea typeface="ＭＳ Ｐゴシック" pitchFamily="-106" charset="-128"/>
              </a:rPr>
            </a:br>
            <a:r>
              <a:rPr lang="en-US" sz="3600" b="1" dirty="0" smtClean="0">
                <a:solidFill>
                  <a:schemeClr val="accent4"/>
                </a:solidFill>
                <a:ea typeface="ＭＳ Ｐゴシック" pitchFamily="-106" charset="-128"/>
              </a:rPr>
              <a:t>Standards-Referenced</a:t>
            </a:r>
            <a:br>
              <a:rPr lang="en-US" sz="3600" b="1" dirty="0" smtClean="0">
                <a:solidFill>
                  <a:schemeClr val="accent4"/>
                </a:solidFill>
                <a:ea typeface="ＭＳ Ｐゴシック" pitchFamily="-106" charset="-128"/>
              </a:rPr>
            </a:br>
            <a:r>
              <a:rPr lang="en-US" sz="3600" b="1" dirty="0" smtClean="0">
                <a:solidFill>
                  <a:schemeClr val="accent4"/>
                </a:solidFill>
                <a:ea typeface="ＭＳ Ｐゴシック" pitchFamily="-106" charset="-128"/>
              </a:rPr>
              <a:t> to</a:t>
            </a:r>
            <a:br>
              <a:rPr lang="en-US" sz="3600" b="1" dirty="0" smtClean="0">
                <a:solidFill>
                  <a:schemeClr val="accent4"/>
                </a:solidFill>
                <a:ea typeface="ＭＳ Ｐゴシック" pitchFamily="-106" charset="-128"/>
              </a:rPr>
            </a:br>
            <a:r>
              <a:rPr lang="en-US" sz="3600" b="1" dirty="0" smtClean="0">
                <a:solidFill>
                  <a:schemeClr val="accent4"/>
                </a:solidFill>
                <a:ea typeface="ＭＳ Ｐゴシック" pitchFamily="-106" charset="-128"/>
              </a:rPr>
              <a:t>Competency-Based</a:t>
            </a:r>
          </a:p>
        </p:txBody>
      </p:sp>
    </p:spTree>
    <p:extLst>
      <p:ext uri="{BB962C8B-B14F-4D97-AF65-F5344CB8AC3E}">
        <p14:creationId xmlns:p14="http://schemas.microsoft.com/office/powerpoint/2010/main" xmlns="" val="77853955"/>
      </p:ext>
    </p:extLst>
  </p:cSld>
  <p:clrMapOvr>
    <a:masterClrMapping/>
  </p:clrMapOvr>
  <p:transition spd="med">
    <p:split dir="in"/>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Proficiency Scale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a:ext>
            </a:extLst>
          </a:blip>
          <a:stretch>
            <a:fillRect/>
          </a:stretch>
        </p:blipFill>
        <p:spPr>
          <a:xfrm>
            <a:off x="243452" y="1417638"/>
            <a:ext cx="8609479" cy="4310743"/>
          </a:xfrm>
        </p:spPr>
      </p:pic>
    </p:spTree>
    <p:extLst>
      <p:ext uri="{BB962C8B-B14F-4D97-AF65-F5344CB8AC3E}">
        <p14:creationId xmlns:p14="http://schemas.microsoft.com/office/powerpoint/2010/main" xmlns="" val="338621870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1143000"/>
          </a:xfrm>
        </p:spPr>
        <p:txBody>
          <a:bodyPr>
            <a:normAutofit/>
          </a:bodyPr>
          <a:lstStyle/>
          <a:p>
            <a:r>
              <a:rPr lang="en-US" dirty="0" smtClean="0"/>
              <a:t>Critical Aspect</a:t>
            </a:r>
            <a:br>
              <a:rPr lang="en-US" dirty="0" smtClean="0"/>
            </a:br>
            <a:r>
              <a:rPr lang="en-US" sz="1400" dirty="0" smtClean="0"/>
              <a:t>Standards-Referenced Reporting</a:t>
            </a:r>
            <a:endParaRPr lang="en-US" dirty="0"/>
          </a:p>
        </p:txBody>
      </p:sp>
      <p:sp>
        <p:nvSpPr>
          <p:cNvPr id="3" name="Content Placeholder 2"/>
          <p:cNvSpPr>
            <a:spLocks noGrp="1"/>
          </p:cNvSpPr>
          <p:nvPr>
            <p:ph idx="1"/>
          </p:nvPr>
        </p:nvSpPr>
        <p:spPr>
          <a:xfrm>
            <a:off x="457200" y="1600200"/>
            <a:ext cx="4114800" cy="4525963"/>
          </a:xfrm>
        </p:spPr>
        <p:txBody>
          <a:bodyPr/>
          <a:lstStyle/>
          <a:p>
            <a:r>
              <a:rPr lang="en-US" dirty="0" smtClean="0"/>
              <a:t>Report status and growth on the report card using proficiency scales</a:t>
            </a:r>
            <a:endParaRPr lang="en-US" dirty="0"/>
          </a:p>
        </p:txBody>
      </p:sp>
      <p:pic>
        <p:nvPicPr>
          <p:cNvPr id="4" name="Picture 2"/>
          <p:cNvPicPr>
            <a:picLocks noChangeAspect="1" noChangeArrowheads="1"/>
          </p:cNvPicPr>
          <p:nvPr/>
        </p:nvPicPr>
        <p:blipFill>
          <a:blip r:embed="rId3"/>
          <a:srcRect/>
          <a:stretch>
            <a:fillRect/>
          </a:stretch>
        </p:blipFill>
        <p:spPr bwMode="auto">
          <a:xfrm>
            <a:off x="4589262" y="134750"/>
            <a:ext cx="4342988" cy="5943600"/>
          </a:xfrm>
          <a:prstGeom prst="rect">
            <a:avLst/>
          </a:prstGeom>
          <a:noFill/>
          <a:ln w="9525">
            <a:noFill/>
            <a:miter lim="800000"/>
            <a:headEnd/>
            <a:tailEnd/>
          </a:ln>
        </p:spPr>
      </p:pic>
    </p:spTree>
    <p:extLst>
      <p:ext uri="{BB962C8B-B14F-4D97-AF65-F5344CB8AC3E}">
        <p14:creationId xmlns:p14="http://schemas.microsoft.com/office/powerpoint/2010/main" xmlns="" val="18837859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extBox 1"/>
          <p:cNvSpPr txBox="1">
            <a:spLocks noChangeArrowheads="1"/>
          </p:cNvSpPr>
          <p:nvPr/>
        </p:nvSpPr>
        <p:spPr bwMode="auto">
          <a:xfrm>
            <a:off x="1828800" y="1320429"/>
            <a:ext cx="5486400" cy="3477875"/>
          </a:xfrm>
          <a:prstGeom prst="rect">
            <a:avLst/>
          </a:prstGeom>
          <a:noFill/>
          <a:ln w="9525">
            <a:noFill/>
            <a:miter lim="800000"/>
            <a:headEnd/>
            <a:tailEnd/>
          </a:ln>
        </p:spPr>
        <p:txBody>
          <a:bodyPr>
            <a:spAutoFit/>
          </a:bodyPr>
          <a:lstStyle/>
          <a:p>
            <a:pPr algn="ctr" defTabSz="914400" fontAlgn="base">
              <a:spcBef>
                <a:spcPct val="0"/>
              </a:spcBef>
              <a:spcAft>
                <a:spcPct val="0"/>
              </a:spcAft>
            </a:pPr>
            <a:r>
              <a:rPr lang="en-US" sz="4400" dirty="0">
                <a:solidFill>
                  <a:schemeClr val="accent1"/>
                </a:solidFill>
                <a:latin typeface="Lato Regular"/>
                <a:ea typeface="MS PGothic" pitchFamily="34" charset="-128"/>
              </a:rPr>
              <a:t>3.00 – 4.00 = </a:t>
            </a:r>
            <a:r>
              <a:rPr lang="en-US" sz="4400" dirty="0">
                <a:solidFill>
                  <a:schemeClr val="accent5"/>
                </a:solidFill>
                <a:latin typeface="Lato Regular"/>
                <a:ea typeface="MS PGothic" pitchFamily="34" charset="-128"/>
              </a:rPr>
              <a:t>A</a:t>
            </a:r>
          </a:p>
          <a:p>
            <a:pPr algn="ctr" defTabSz="914400" fontAlgn="base">
              <a:spcBef>
                <a:spcPct val="0"/>
              </a:spcBef>
              <a:spcAft>
                <a:spcPct val="0"/>
              </a:spcAft>
            </a:pPr>
            <a:r>
              <a:rPr lang="en-US" sz="4400" dirty="0">
                <a:solidFill>
                  <a:schemeClr val="accent1"/>
                </a:solidFill>
                <a:latin typeface="Lato Regular"/>
                <a:ea typeface="MS PGothic" pitchFamily="34" charset="-128"/>
              </a:rPr>
              <a:t>2.50 – 2.99 = </a:t>
            </a:r>
            <a:r>
              <a:rPr lang="en-US" sz="4400" dirty="0">
                <a:solidFill>
                  <a:schemeClr val="accent5"/>
                </a:solidFill>
                <a:latin typeface="Lato Regular"/>
                <a:ea typeface="MS PGothic" pitchFamily="34" charset="-128"/>
              </a:rPr>
              <a:t>B</a:t>
            </a:r>
          </a:p>
          <a:p>
            <a:pPr algn="ctr" defTabSz="914400" fontAlgn="base">
              <a:spcBef>
                <a:spcPct val="0"/>
              </a:spcBef>
              <a:spcAft>
                <a:spcPct val="0"/>
              </a:spcAft>
            </a:pPr>
            <a:r>
              <a:rPr lang="en-US" sz="4400" dirty="0">
                <a:solidFill>
                  <a:schemeClr val="accent1"/>
                </a:solidFill>
                <a:latin typeface="Lato Regular"/>
                <a:ea typeface="MS PGothic" pitchFamily="34" charset="-128"/>
              </a:rPr>
              <a:t>2.00 – 2.49 = </a:t>
            </a:r>
            <a:r>
              <a:rPr lang="en-US" sz="4400" dirty="0">
                <a:solidFill>
                  <a:schemeClr val="accent5"/>
                </a:solidFill>
                <a:latin typeface="Lato Regular"/>
                <a:ea typeface="MS PGothic" pitchFamily="34" charset="-128"/>
              </a:rPr>
              <a:t>C</a:t>
            </a:r>
          </a:p>
          <a:p>
            <a:pPr algn="ctr" defTabSz="914400" fontAlgn="base">
              <a:spcBef>
                <a:spcPct val="0"/>
              </a:spcBef>
              <a:spcAft>
                <a:spcPct val="0"/>
              </a:spcAft>
            </a:pPr>
            <a:r>
              <a:rPr lang="en-US" sz="4400" dirty="0">
                <a:solidFill>
                  <a:schemeClr val="accent1"/>
                </a:solidFill>
                <a:latin typeface="Lato Regular"/>
                <a:ea typeface="MS PGothic" pitchFamily="34" charset="-128"/>
              </a:rPr>
              <a:t>1.50 – 1.99 = </a:t>
            </a:r>
            <a:r>
              <a:rPr lang="en-US" sz="4400" dirty="0">
                <a:solidFill>
                  <a:schemeClr val="accent5"/>
                </a:solidFill>
                <a:latin typeface="Lato Regular"/>
                <a:ea typeface="MS PGothic" pitchFamily="34" charset="-128"/>
              </a:rPr>
              <a:t>D</a:t>
            </a:r>
          </a:p>
          <a:p>
            <a:pPr algn="ctr" defTabSz="914400" fontAlgn="base">
              <a:spcBef>
                <a:spcPct val="0"/>
              </a:spcBef>
              <a:spcAft>
                <a:spcPct val="0"/>
              </a:spcAft>
            </a:pPr>
            <a:r>
              <a:rPr lang="en-US" sz="4400" dirty="0">
                <a:solidFill>
                  <a:schemeClr val="accent1"/>
                </a:solidFill>
                <a:latin typeface="Lato Regular"/>
                <a:ea typeface="MS PGothic" pitchFamily="34" charset="-128"/>
              </a:rPr>
              <a:t>Below 1.50 = </a:t>
            </a:r>
            <a:r>
              <a:rPr lang="en-US" sz="4400" dirty="0">
                <a:solidFill>
                  <a:schemeClr val="accent5"/>
                </a:solidFill>
                <a:latin typeface="Lato Regular"/>
                <a:ea typeface="MS PGothic" pitchFamily="34" charset="-128"/>
              </a:rPr>
              <a:t>F</a:t>
            </a:r>
          </a:p>
        </p:txBody>
      </p:sp>
    </p:spTree>
    <p:extLst>
      <p:ext uri="{BB962C8B-B14F-4D97-AF65-F5344CB8AC3E}">
        <p14:creationId xmlns:p14="http://schemas.microsoft.com/office/powerpoint/2010/main" xmlns="" val="77958887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extBox 1"/>
          <p:cNvSpPr txBox="1">
            <a:spLocks noChangeArrowheads="1"/>
          </p:cNvSpPr>
          <p:nvPr/>
        </p:nvSpPr>
        <p:spPr bwMode="auto">
          <a:xfrm>
            <a:off x="2590800" y="1454156"/>
            <a:ext cx="4038600" cy="4031873"/>
          </a:xfrm>
          <a:prstGeom prst="rect">
            <a:avLst/>
          </a:prstGeom>
          <a:noFill/>
          <a:ln w="9525">
            <a:noFill/>
            <a:miter lim="800000"/>
            <a:headEnd/>
            <a:tailEnd/>
          </a:ln>
        </p:spPr>
        <p:txBody>
          <a:bodyPr>
            <a:spAutoFit/>
          </a:bodyPr>
          <a:lstStyle/>
          <a:p>
            <a:pPr defTabSz="914400" fontAlgn="base">
              <a:spcBef>
                <a:spcPct val="0"/>
              </a:spcBef>
              <a:spcAft>
                <a:spcPct val="0"/>
              </a:spcAft>
            </a:pPr>
            <a:r>
              <a:rPr lang="en-US" sz="3200" dirty="0">
                <a:solidFill>
                  <a:schemeClr val="accent1"/>
                </a:solidFill>
                <a:latin typeface="Lato Regular"/>
                <a:ea typeface="MS PGothic" pitchFamily="34" charset="-128"/>
              </a:rPr>
              <a:t>4.0             =    100%</a:t>
            </a:r>
          </a:p>
          <a:p>
            <a:pPr defTabSz="914400" fontAlgn="base">
              <a:spcBef>
                <a:spcPct val="0"/>
              </a:spcBef>
              <a:spcAft>
                <a:spcPct val="0"/>
              </a:spcAft>
            </a:pPr>
            <a:r>
              <a:rPr lang="en-US" sz="3200" dirty="0">
                <a:solidFill>
                  <a:schemeClr val="accent1"/>
                </a:solidFill>
                <a:latin typeface="Lato Regular"/>
                <a:ea typeface="MS PGothic" pitchFamily="34" charset="-128"/>
              </a:rPr>
              <a:t>3.5             =      95%</a:t>
            </a:r>
          </a:p>
          <a:p>
            <a:pPr defTabSz="914400" fontAlgn="base">
              <a:spcBef>
                <a:spcPct val="0"/>
              </a:spcBef>
              <a:spcAft>
                <a:spcPct val="0"/>
              </a:spcAft>
            </a:pPr>
            <a:r>
              <a:rPr lang="en-US" sz="3200" dirty="0">
                <a:solidFill>
                  <a:schemeClr val="accent1"/>
                </a:solidFill>
                <a:latin typeface="Lato Regular"/>
                <a:ea typeface="MS PGothic" pitchFamily="34" charset="-128"/>
              </a:rPr>
              <a:t>3.0             =      90%</a:t>
            </a:r>
          </a:p>
          <a:p>
            <a:pPr defTabSz="914400" fontAlgn="base">
              <a:spcBef>
                <a:spcPct val="0"/>
              </a:spcBef>
              <a:spcAft>
                <a:spcPct val="0"/>
              </a:spcAft>
            </a:pPr>
            <a:r>
              <a:rPr lang="en-US" sz="3200" dirty="0">
                <a:solidFill>
                  <a:schemeClr val="accent1"/>
                </a:solidFill>
                <a:latin typeface="Lato Regular"/>
                <a:ea typeface="MS PGothic" pitchFamily="34" charset="-128"/>
              </a:rPr>
              <a:t>2.5             =      80%</a:t>
            </a:r>
          </a:p>
          <a:p>
            <a:pPr defTabSz="914400" fontAlgn="base">
              <a:spcBef>
                <a:spcPct val="0"/>
              </a:spcBef>
              <a:spcAft>
                <a:spcPct val="0"/>
              </a:spcAft>
            </a:pPr>
            <a:r>
              <a:rPr lang="en-US" sz="3200" dirty="0">
                <a:solidFill>
                  <a:schemeClr val="accent1"/>
                </a:solidFill>
                <a:latin typeface="Lato Regular"/>
                <a:ea typeface="MS PGothic" pitchFamily="34" charset="-128"/>
              </a:rPr>
              <a:t>2.0             =      70%</a:t>
            </a:r>
          </a:p>
          <a:p>
            <a:pPr defTabSz="914400" fontAlgn="base">
              <a:spcBef>
                <a:spcPct val="0"/>
              </a:spcBef>
              <a:spcAft>
                <a:spcPct val="0"/>
              </a:spcAft>
            </a:pPr>
            <a:r>
              <a:rPr lang="en-US" sz="3200" dirty="0">
                <a:solidFill>
                  <a:schemeClr val="accent1"/>
                </a:solidFill>
                <a:latin typeface="Lato Regular"/>
                <a:ea typeface="MS PGothic" pitchFamily="34" charset="-128"/>
              </a:rPr>
              <a:t>1.5             =      65%</a:t>
            </a:r>
          </a:p>
          <a:p>
            <a:pPr defTabSz="914400" fontAlgn="base">
              <a:spcBef>
                <a:spcPct val="0"/>
              </a:spcBef>
              <a:spcAft>
                <a:spcPct val="0"/>
              </a:spcAft>
            </a:pPr>
            <a:r>
              <a:rPr lang="en-US" sz="3200" dirty="0">
                <a:solidFill>
                  <a:schemeClr val="accent1"/>
                </a:solidFill>
                <a:latin typeface="Lato Regular"/>
                <a:ea typeface="MS PGothic" pitchFamily="34" charset="-128"/>
              </a:rPr>
              <a:t>1.0             =      60%</a:t>
            </a:r>
          </a:p>
          <a:p>
            <a:pPr defTabSz="914400" fontAlgn="base">
              <a:spcBef>
                <a:spcPct val="0"/>
              </a:spcBef>
              <a:spcAft>
                <a:spcPct val="0"/>
              </a:spcAft>
            </a:pPr>
            <a:r>
              <a:rPr lang="en-US" sz="3200" dirty="0">
                <a:solidFill>
                  <a:schemeClr val="accent1"/>
                </a:solidFill>
                <a:latin typeface="Lato Regular"/>
                <a:ea typeface="MS PGothic" pitchFamily="34" charset="-128"/>
              </a:rPr>
              <a:t>Below 1.0  =      50%</a:t>
            </a:r>
          </a:p>
        </p:txBody>
      </p:sp>
      <p:sp>
        <p:nvSpPr>
          <p:cNvPr id="172035" name="TextBox 2"/>
          <p:cNvSpPr txBox="1">
            <a:spLocks noChangeArrowheads="1"/>
          </p:cNvSpPr>
          <p:nvPr/>
        </p:nvSpPr>
        <p:spPr bwMode="auto">
          <a:xfrm>
            <a:off x="2321771" y="430772"/>
            <a:ext cx="4890793" cy="769441"/>
          </a:xfrm>
          <a:prstGeom prst="rect">
            <a:avLst/>
          </a:prstGeom>
          <a:noFill/>
          <a:ln w="9525">
            <a:noFill/>
            <a:miter lim="800000"/>
            <a:headEnd/>
            <a:tailEnd/>
          </a:ln>
        </p:spPr>
        <p:txBody>
          <a:bodyPr wrap="square">
            <a:spAutoFit/>
          </a:bodyPr>
          <a:lstStyle/>
          <a:p>
            <a:pPr defTabSz="914400" fontAlgn="base">
              <a:spcBef>
                <a:spcPct val="0"/>
              </a:spcBef>
              <a:spcAft>
                <a:spcPct val="0"/>
              </a:spcAft>
            </a:pPr>
            <a:r>
              <a:rPr lang="en-US" sz="4400" b="1" dirty="0">
                <a:solidFill>
                  <a:schemeClr val="tx2"/>
                </a:solidFill>
                <a:latin typeface="Lato Black"/>
                <a:ea typeface="MS PGothic" pitchFamily="34" charset="-128"/>
              </a:rPr>
              <a:t>Conversion to %</a:t>
            </a:r>
          </a:p>
        </p:txBody>
      </p:sp>
    </p:spTree>
    <p:extLst>
      <p:ext uri="{BB962C8B-B14F-4D97-AF65-F5344CB8AC3E}">
        <p14:creationId xmlns:p14="http://schemas.microsoft.com/office/powerpoint/2010/main" xmlns="" val="90305255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xmlns="" val="2217450504"/>
              </p:ext>
            </p:extLst>
          </p:nvPr>
        </p:nvGraphicFramePr>
        <p:xfrm>
          <a:off x="779720" y="158627"/>
          <a:ext cx="7505859" cy="5906275"/>
        </p:xfrm>
        <a:graphic>
          <a:graphicData uri="http://schemas.openxmlformats.org/drawingml/2006/table">
            <a:tbl>
              <a:tblPr bandRow="1"/>
              <a:tblGrid>
                <a:gridCol w="750734"/>
                <a:gridCol w="750734"/>
                <a:gridCol w="750734"/>
                <a:gridCol w="750734"/>
                <a:gridCol w="749253"/>
                <a:gridCol w="750734"/>
                <a:gridCol w="750734"/>
                <a:gridCol w="750734"/>
                <a:gridCol w="750734"/>
                <a:gridCol w="750734"/>
              </a:tblGrid>
              <a:tr h="23625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accent5"/>
                        </a:solidFill>
                        <a:effectLst/>
                        <a:latin typeface="Frutiger LT 45 Light" pitchFamily="-106" charset="0"/>
                        <a:ea typeface="ＭＳ Ｐゴシック" pitchFamily="-106" charset="-128"/>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.00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.5</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1.0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1.5</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2.0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2.5</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3.0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3.5</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4.0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T6</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T8</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T9</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rPr>
                        <a:t>T11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rPr>
                        <a:t>T14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T16</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T18</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rPr>
                        <a:t>T19</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Tree>
    <p:extLst>
      <p:ext uri="{BB962C8B-B14F-4D97-AF65-F5344CB8AC3E}">
        <p14:creationId xmlns:p14="http://schemas.microsoft.com/office/powerpoint/2010/main" xmlns="" val="163206636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xmlns="" val="1403615524"/>
              </p:ext>
            </p:extLst>
          </p:nvPr>
        </p:nvGraphicFramePr>
        <p:xfrm>
          <a:off x="611155" y="177282"/>
          <a:ext cx="8001000" cy="5757000"/>
        </p:xfrm>
        <a:graphic>
          <a:graphicData uri="http://schemas.openxmlformats.org/drawingml/2006/table">
            <a:tbl>
              <a:tblPr/>
              <a:tblGrid>
                <a:gridCol w="800100"/>
                <a:gridCol w="800100"/>
                <a:gridCol w="800100"/>
                <a:gridCol w="800100"/>
                <a:gridCol w="800100"/>
                <a:gridCol w="800100"/>
                <a:gridCol w="800100"/>
                <a:gridCol w="800100"/>
                <a:gridCol w="800100"/>
                <a:gridCol w="800100"/>
              </a:tblGrid>
              <a:tr h="23028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.00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.5</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1.0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1.5</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2.0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2.5</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3.0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3.5</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4.0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T6</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T8</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rPr>
                        <a:t>T9</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T16</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T18</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T19</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Tree>
    <p:extLst>
      <p:ext uri="{BB962C8B-B14F-4D97-AF65-F5344CB8AC3E}">
        <p14:creationId xmlns:p14="http://schemas.microsoft.com/office/powerpoint/2010/main" xmlns="" val="119775527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dirty="0" smtClean="0">
                <a:latin typeface="Aharoni" pitchFamily="2" charset="-79"/>
                <a:cs typeface="Aharoni" pitchFamily="2" charset="-79"/>
              </a:rPr>
              <a:t>How Topics Are Articulated and Assessed</a:t>
            </a:r>
          </a:p>
        </p:txBody>
      </p:sp>
      <p:sp>
        <p:nvSpPr>
          <p:cNvPr id="48131" name="Content Placeholder 2"/>
          <p:cNvSpPr>
            <a:spLocks noGrp="1"/>
          </p:cNvSpPr>
          <p:nvPr>
            <p:ph idx="1"/>
          </p:nvPr>
        </p:nvSpPr>
        <p:spPr/>
        <p:txBody>
          <a:bodyPr/>
          <a:lstStyle/>
          <a:p>
            <a:r>
              <a:rPr lang="en-US" sz="2400" b="1" dirty="0" smtClean="0">
                <a:latin typeface="Aharoni" pitchFamily="2" charset="-79"/>
                <a:cs typeface="Aharoni" pitchFamily="2" charset="-79"/>
              </a:rPr>
              <a:t>Broad topics assessed using traditional measures only</a:t>
            </a:r>
          </a:p>
          <a:p>
            <a:r>
              <a:rPr lang="en-US" sz="2400" b="1" dirty="0" smtClean="0">
                <a:latin typeface="Aharoni" pitchFamily="2" charset="-79"/>
                <a:cs typeface="Aharoni" pitchFamily="2" charset="-79"/>
              </a:rPr>
              <a:t>Topics articulated as proficiency scales (i.e. learning progressions) and assessed using multiple forms of assessment</a:t>
            </a:r>
          </a:p>
        </p:txBody>
      </p:sp>
    </p:spTree>
    <p:extLst>
      <p:ext uri="{BB962C8B-B14F-4D97-AF65-F5344CB8AC3E}">
        <p14:creationId xmlns:p14="http://schemas.microsoft.com/office/powerpoint/2010/main" xmlns="" val="30728936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xmlns="" val="1933814286"/>
              </p:ext>
            </p:extLst>
          </p:nvPr>
        </p:nvGraphicFramePr>
        <p:xfrm>
          <a:off x="565118" y="242597"/>
          <a:ext cx="8047042" cy="5812975"/>
        </p:xfrm>
        <a:graphic>
          <a:graphicData uri="http://schemas.openxmlformats.org/drawingml/2006/table">
            <a:tbl>
              <a:tblPr/>
              <a:tblGrid>
                <a:gridCol w="804863"/>
                <a:gridCol w="804863"/>
                <a:gridCol w="804863"/>
                <a:gridCol w="799191"/>
                <a:gridCol w="808947"/>
                <a:gridCol w="804863"/>
                <a:gridCol w="804863"/>
                <a:gridCol w="804863"/>
                <a:gridCol w="804863"/>
                <a:gridCol w="804863"/>
              </a:tblGrid>
              <a:tr h="23251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.00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.5</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1.0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1.5</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2.0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2.5</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3.0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3.5</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4.0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rPr>
                        <a:t>T1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T6</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T8</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T9</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T16</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T18</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T19</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Tree>
    <p:extLst>
      <p:ext uri="{BB962C8B-B14F-4D97-AF65-F5344CB8AC3E}">
        <p14:creationId xmlns:p14="http://schemas.microsoft.com/office/powerpoint/2010/main" xmlns="" val="191511933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xmlns="" val="323488632"/>
              </p:ext>
            </p:extLst>
          </p:nvPr>
        </p:nvGraphicFramePr>
        <p:xfrm>
          <a:off x="555788" y="261257"/>
          <a:ext cx="8047042" cy="5784975"/>
        </p:xfrm>
        <a:graphic>
          <a:graphicData uri="http://schemas.openxmlformats.org/drawingml/2006/table">
            <a:tbl>
              <a:tblPr/>
              <a:tblGrid>
                <a:gridCol w="804863"/>
                <a:gridCol w="804863"/>
                <a:gridCol w="804863"/>
                <a:gridCol w="804863"/>
                <a:gridCol w="803275"/>
                <a:gridCol w="804863"/>
                <a:gridCol w="804863"/>
                <a:gridCol w="804863"/>
                <a:gridCol w="804863"/>
                <a:gridCol w="804863"/>
              </a:tblGrid>
              <a:tr h="23139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.00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.5</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1.0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1.5</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2.0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2.5</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3.0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3.5</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4.0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T6</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T8</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T9</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T16</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rPr>
                        <a:t>T18</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T19</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rPr>
                        <a:t>T21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bl>
          </a:graphicData>
        </a:graphic>
      </p:graphicFrame>
    </p:spTree>
    <p:extLst>
      <p:ext uri="{BB962C8B-B14F-4D97-AF65-F5344CB8AC3E}">
        <p14:creationId xmlns:p14="http://schemas.microsoft.com/office/powerpoint/2010/main" xmlns="" val="1843063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Critical Aspect</a:t>
            </a:r>
            <a:br>
              <a:rPr lang="en-US" dirty="0" smtClean="0"/>
            </a:br>
            <a:r>
              <a:rPr lang="en-US" sz="1400" dirty="0" smtClean="0"/>
              <a:t>Competency-Based Education</a:t>
            </a:r>
            <a:endParaRPr lang="en-US" dirty="0"/>
          </a:p>
        </p:txBody>
      </p:sp>
      <p:sp>
        <p:nvSpPr>
          <p:cNvPr id="3" name="Content Placeholder 2"/>
          <p:cNvSpPr>
            <a:spLocks noGrp="1"/>
          </p:cNvSpPr>
          <p:nvPr>
            <p:ph idx="1"/>
          </p:nvPr>
        </p:nvSpPr>
        <p:spPr>
          <a:xfrm>
            <a:off x="457200" y="1417638"/>
            <a:ext cx="8229600" cy="4708525"/>
          </a:xfrm>
        </p:spPr>
        <p:txBody>
          <a:bodyPr>
            <a:normAutofit/>
          </a:bodyPr>
          <a:lstStyle/>
          <a:p>
            <a:r>
              <a:rPr lang="en-US" sz="2800" dirty="0" smtClean="0"/>
              <a:t>Adjusting reporting systems accordingly</a:t>
            </a:r>
            <a:endParaRPr lang="en-US" sz="2800" dirty="0"/>
          </a:p>
        </p:txBody>
      </p:sp>
      <p:pic>
        <p:nvPicPr>
          <p:cNvPr id="10242" name="Picture 2"/>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1399435" y="2011363"/>
            <a:ext cx="6030203" cy="4114800"/>
          </a:xfrm>
          <a:prstGeom prst="rect">
            <a:avLst/>
          </a:prstGeom>
          <a:noFill/>
          <a:ln w="9525">
            <a:noFill/>
            <a:miter lim="800000"/>
            <a:headEnd/>
            <a:tailEnd/>
          </a:ln>
        </p:spPr>
      </p:pic>
    </p:spTree>
    <p:extLst>
      <p:ext uri="{BB962C8B-B14F-4D97-AF65-F5344CB8AC3E}">
        <p14:creationId xmlns:p14="http://schemas.microsoft.com/office/powerpoint/2010/main" xmlns="" val="2411650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Reporting System:</a:t>
            </a:r>
            <a:br>
              <a:rPr lang="en-US" dirty="0" smtClean="0"/>
            </a:br>
            <a:r>
              <a:rPr lang="en-US" dirty="0" smtClean="0"/>
              <a:t>Grade-Level Approach</a:t>
            </a:r>
            <a:endParaRPr lang="en-US" dirty="0"/>
          </a:p>
        </p:txBody>
      </p:sp>
      <p:pic>
        <p:nvPicPr>
          <p:cNvPr id="11266" name="Picture 2"/>
          <p:cNvPicPr>
            <a:picLocks noChangeAspect="1" noChangeArrowheads="1"/>
          </p:cNvPicPr>
          <p:nvPr/>
        </p:nvPicPr>
        <p:blipFill>
          <a:blip r:embed="rId3"/>
          <a:srcRect/>
          <a:stretch>
            <a:fillRect/>
          </a:stretch>
        </p:blipFill>
        <p:spPr bwMode="auto">
          <a:xfrm>
            <a:off x="1193576" y="1417638"/>
            <a:ext cx="6756849" cy="4572000"/>
          </a:xfrm>
          <a:prstGeom prst="rect">
            <a:avLst/>
          </a:prstGeom>
          <a:noFill/>
          <a:ln w="9525">
            <a:noFill/>
            <a:miter lim="800000"/>
            <a:headEnd/>
            <a:tailEnd/>
          </a:ln>
        </p:spPr>
      </p:pic>
    </p:spTree>
    <p:extLst>
      <p:ext uri="{BB962C8B-B14F-4D97-AF65-F5344CB8AC3E}">
        <p14:creationId xmlns:p14="http://schemas.microsoft.com/office/powerpoint/2010/main" xmlns="" val="38524045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Reporting System:</a:t>
            </a:r>
            <a:br>
              <a:rPr lang="en-US" dirty="0" smtClean="0"/>
            </a:br>
            <a:r>
              <a:rPr lang="en-US" dirty="0" smtClean="0"/>
              <a:t>High School Approach</a:t>
            </a:r>
            <a:endParaRPr lang="en-US" dirty="0"/>
          </a:p>
        </p:txBody>
      </p:sp>
      <p:pic>
        <p:nvPicPr>
          <p:cNvPr id="12290" name="Picture 2"/>
          <p:cNvPicPr>
            <a:picLocks noChangeAspect="1" noChangeArrowheads="1"/>
          </p:cNvPicPr>
          <p:nvPr/>
        </p:nvPicPr>
        <p:blipFill>
          <a:blip r:embed="rId3"/>
          <a:srcRect/>
          <a:stretch>
            <a:fillRect/>
          </a:stretch>
        </p:blipFill>
        <p:spPr bwMode="auto">
          <a:xfrm>
            <a:off x="1166341" y="1501218"/>
            <a:ext cx="6811319" cy="4480560"/>
          </a:xfrm>
          <a:prstGeom prst="rect">
            <a:avLst/>
          </a:prstGeom>
          <a:noFill/>
          <a:ln w="9525">
            <a:noFill/>
            <a:miter lim="800000"/>
            <a:headEnd/>
            <a:tailEnd/>
          </a:ln>
        </p:spPr>
      </p:pic>
    </p:spTree>
    <p:extLst>
      <p:ext uri="{BB962C8B-B14F-4D97-AF65-F5344CB8AC3E}">
        <p14:creationId xmlns:p14="http://schemas.microsoft.com/office/powerpoint/2010/main" xmlns="" val="5930228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p:cNvSpPr>
            <a:spLocks noGrp="1"/>
          </p:cNvSpPr>
          <p:nvPr>
            <p:ph type="title"/>
          </p:nvPr>
        </p:nvSpPr>
        <p:spPr/>
        <p:txBody>
          <a:bodyPr>
            <a:normAutofit fontScale="90000"/>
          </a:bodyPr>
          <a:lstStyle/>
          <a:p>
            <a:r>
              <a:rPr lang="en-US" sz="3600" dirty="0" smtClean="0">
                <a:solidFill>
                  <a:srgbClr val="FF0000"/>
                </a:solidFill>
              </a:rPr>
              <a:t>REPORTED AND REAL Status in a Competency-Based System</a:t>
            </a:r>
          </a:p>
        </p:txBody>
      </p:sp>
      <p:graphicFrame>
        <p:nvGraphicFramePr>
          <p:cNvPr id="3" name="Table 2"/>
          <p:cNvGraphicFramePr>
            <a:graphicFrameLocks noGrp="1"/>
          </p:cNvGraphicFramePr>
          <p:nvPr>
            <p:extLst>
              <p:ext uri="{D42A27DB-BD31-4B8C-83A1-F6EECF244321}">
                <p14:modId xmlns:p14="http://schemas.microsoft.com/office/powerpoint/2010/main" xmlns="" val="1697838165"/>
              </p:ext>
            </p:extLst>
          </p:nvPr>
        </p:nvGraphicFramePr>
        <p:xfrm>
          <a:off x="1524000" y="1397000"/>
          <a:ext cx="6096000" cy="4079878"/>
        </p:xfrm>
        <a:graphic>
          <a:graphicData uri="http://schemas.openxmlformats.org/drawingml/2006/table">
            <a:tbl>
              <a:tblPr firstRow="1" bandRow="1">
                <a:tableStyleId>{5C22544A-7EE6-4342-B048-85BDC9FD1C3A}</a:tableStyleId>
              </a:tblPr>
              <a:tblGrid>
                <a:gridCol w="838200"/>
                <a:gridCol w="1143000"/>
                <a:gridCol w="1371600"/>
                <a:gridCol w="1371600"/>
                <a:gridCol w="1371600"/>
              </a:tblGrid>
              <a:tr h="370898">
                <a:tc>
                  <a:txBody>
                    <a:bodyPr/>
                    <a:lstStyle/>
                    <a:p>
                      <a:r>
                        <a:rPr lang="en-US" sz="1800" dirty="0" smtClean="0">
                          <a:solidFill>
                            <a:schemeClr val="bg1"/>
                          </a:solidFill>
                        </a:rPr>
                        <a:t>Level</a:t>
                      </a:r>
                      <a:endParaRPr lang="en-US" sz="1800" dirty="0">
                        <a:solidFill>
                          <a:schemeClr val="bg1"/>
                        </a:solidFill>
                      </a:endParaRPr>
                    </a:p>
                  </a:txBody>
                  <a:tcPr marT="45727" marB="45727"/>
                </a:tc>
                <a:tc>
                  <a:txBody>
                    <a:bodyPr/>
                    <a:lstStyle/>
                    <a:p>
                      <a:r>
                        <a:rPr lang="en-US" sz="1800" dirty="0" smtClean="0">
                          <a:solidFill>
                            <a:schemeClr val="bg1"/>
                          </a:solidFill>
                        </a:rPr>
                        <a:t>Math</a:t>
                      </a:r>
                      <a:endParaRPr lang="en-US" sz="1800" dirty="0">
                        <a:solidFill>
                          <a:schemeClr val="bg1"/>
                        </a:solidFill>
                      </a:endParaRPr>
                    </a:p>
                  </a:txBody>
                  <a:tcPr marT="45727" marB="45727"/>
                </a:tc>
                <a:tc>
                  <a:txBody>
                    <a:bodyPr/>
                    <a:lstStyle/>
                    <a:p>
                      <a:r>
                        <a:rPr lang="en-US" sz="1800" dirty="0" smtClean="0">
                          <a:solidFill>
                            <a:schemeClr val="bg1"/>
                          </a:solidFill>
                        </a:rPr>
                        <a:t>Science</a:t>
                      </a:r>
                      <a:endParaRPr lang="en-US" sz="1800" dirty="0">
                        <a:solidFill>
                          <a:schemeClr val="bg1"/>
                        </a:solidFill>
                      </a:endParaRPr>
                    </a:p>
                  </a:txBody>
                  <a:tcPr marT="45727" marB="45727"/>
                </a:tc>
                <a:tc>
                  <a:txBody>
                    <a:bodyPr/>
                    <a:lstStyle/>
                    <a:p>
                      <a:r>
                        <a:rPr lang="en-US" sz="1800" dirty="0" smtClean="0">
                          <a:solidFill>
                            <a:schemeClr val="bg1"/>
                          </a:solidFill>
                        </a:rPr>
                        <a:t>Lang</a:t>
                      </a:r>
                      <a:r>
                        <a:rPr lang="en-US" sz="1800" baseline="0" dirty="0" smtClean="0">
                          <a:solidFill>
                            <a:schemeClr val="bg1"/>
                          </a:solidFill>
                        </a:rPr>
                        <a:t> Arts</a:t>
                      </a:r>
                      <a:endParaRPr lang="en-US" sz="1800" dirty="0">
                        <a:solidFill>
                          <a:schemeClr val="bg1"/>
                        </a:solidFill>
                      </a:endParaRPr>
                    </a:p>
                  </a:txBody>
                  <a:tcPr marT="45727" marB="45727"/>
                </a:tc>
                <a:tc>
                  <a:txBody>
                    <a:bodyPr/>
                    <a:lstStyle/>
                    <a:p>
                      <a:r>
                        <a:rPr lang="en-US" sz="1800" dirty="0" smtClean="0">
                          <a:solidFill>
                            <a:schemeClr val="bg1"/>
                          </a:solidFill>
                        </a:rPr>
                        <a:t>SS</a:t>
                      </a:r>
                      <a:endParaRPr lang="en-US" sz="1800" dirty="0">
                        <a:solidFill>
                          <a:schemeClr val="bg1"/>
                        </a:solidFill>
                      </a:endParaRPr>
                    </a:p>
                  </a:txBody>
                  <a:tcPr marT="45727" marB="45727"/>
                </a:tc>
              </a:tr>
              <a:tr h="370898">
                <a:tc>
                  <a:txBody>
                    <a:bodyPr/>
                    <a:lstStyle/>
                    <a:p>
                      <a:pPr algn="ctr"/>
                      <a:r>
                        <a:rPr lang="en-US" sz="1800" dirty="0" smtClean="0"/>
                        <a:t>10</a:t>
                      </a:r>
                      <a:endParaRPr lang="en-US" sz="1800" dirty="0"/>
                    </a:p>
                  </a:txBody>
                  <a:tcPr marT="45727" marB="45727"/>
                </a:tc>
                <a:tc>
                  <a:txBody>
                    <a:bodyPr/>
                    <a:lstStyle/>
                    <a:p>
                      <a:endParaRPr lang="en-US" sz="1800" dirty="0"/>
                    </a:p>
                  </a:txBody>
                  <a:tcPr marT="45727" marB="45727"/>
                </a:tc>
                <a:tc>
                  <a:txBody>
                    <a:bodyPr/>
                    <a:lstStyle/>
                    <a:p>
                      <a:endParaRPr lang="en-US" sz="1800"/>
                    </a:p>
                  </a:txBody>
                  <a:tcPr marT="45727" marB="45727"/>
                </a:tc>
                <a:tc>
                  <a:txBody>
                    <a:bodyPr/>
                    <a:lstStyle/>
                    <a:p>
                      <a:endParaRPr lang="en-US" sz="1800" dirty="0"/>
                    </a:p>
                  </a:txBody>
                  <a:tcPr marT="45727" marB="45727"/>
                </a:tc>
                <a:tc>
                  <a:txBody>
                    <a:bodyPr/>
                    <a:lstStyle/>
                    <a:p>
                      <a:endParaRPr lang="en-US" sz="1800"/>
                    </a:p>
                  </a:txBody>
                  <a:tcPr marT="45727" marB="45727"/>
                </a:tc>
              </a:tr>
              <a:tr h="370898">
                <a:tc>
                  <a:txBody>
                    <a:bodyPr/>
                    <a:lstStyle/>
                    <a:p>
                      <a:pPr algn="ctr"/>
                      <a:r>
                        <a:rPr lang="en-US" sz="1800" dirty="0" smtClean="0"/>
                        <a:t>9</a:t>
                      </a:r>
                      <a:endParaRPr lang="en-US" sz="1800" dirty="0"/>
                    </a:p>
                  </a:txBody>
                  <a:tcPr marT="45727" marB="45727"/>
                </a:tc>
                <a:tc>
                  <a:txBody>
                    <a:bodyPr/>
                    <a:lstStyle/>
                    <a:p>
                      <a:endParaRPr lang="en-US" sz="1800"/>
                    </a:p>
                  </a:txBody>
                  <a:tcPr marT="45727" marB="45727"/>
                </a:tc>
                <a:tc>
                  <a:txBody>
                    <a:bodyPr/>
                    <a:lstStyle/>
                    <a:p>
                      <a:endParaRPr lang="en-US" sz="1800"/>
                    </a:p>
                  </a:txBody>
                  <a:tcPr marT="45727" marB="45727"/>
                </a:tc>
                <a:tc>
                  <a:txBody>
                    <a:bodyPr/>
                    <a:lstStyle/>
                    <a:p>
                      <a:endParaRPr lang="en-US" sz="1800"/>
                    </a:p>
                  </a:txBody>
                  <a:tcPr marT="45727" marB="45727"/>
                </a:tc>
                <a:tc>
                  <a:txBody>
                    <a:bodyPr/>
                    <a:lstStyle/>
                    <a:p>
                      <a:endParaRPr lang="en-US" sz="1800"/>
                    </a:p>
                  </a:txBody>
                  <a:tcPr marT="45727" marB="45727"/>
                </a:tc>
              </a:tr>
              <a:tr h="370898">
                <a:tc>
                  <a:txBody>
                    <a:bodyPr/>
                    <a:lstStyle/>
                    <a:p>
                      <a:pPr algn="ctr"/>
                      <a:r>
                        <a:rPr lang="en-US" sz="1800" dirty="0" smtClean="0"/>
                        <a:t>8</a:t>
                      </a:r>
                      <a:endParaRPr lang="en-US" sz="1800" dirty="0"/>
                    </a:p>
                  </a:txBody>
                  <a:tcPr marT="45727" marB="45727"/>
                </a:tc>
                <a:tc>
                  <a:txBody>
                    <a:bodyPr/>
                    <a:lstStyle/>
                    <a:p>
                      <a:endParaRPr lang="en-US" sz="1800" dirty="0"/>
                    </a:p>
                  </a:txBody>
                  <a:tcPr marT="45727" marB="45727"/>
                </a:tc>
                <a:tc>
                  <a:txBody>
                    <a:bodyPr/>
                    <a:lstStyle/>
                    <a:p>
                      <a:endParaRPr lang="en-US" sz="1800"/>
                    </a:p>
                  </a:txBody>
                  <a:tcPr marT="45727" marB="45727"/>
                </a:tc>
                <a:tc>
                  <a:txBody>
                    <a:bodyPr/>
                    <a:lstStyle/>
                    <a:p>
                      <a:endParaRPr lang="en-US" sz="1800"/>
                    </a:p>
                  </a:txBody>
                  <a:tcPr marT="45727" marB="45727"/>
                </a:tc>
                <a:tc>
                  <a:txBody>
                    <a:bodyPr/>
                    <a:lstStyle/>
                    <a:p>
                      <a:endParaRPr lang="en-US" sz="1800"/>
                    </a:p>
                  </a:txBody>
                  <a:tcPr marT="45727" marB="45727"/>
                </a:tc>
              </a:tr>
              <a:tr h="370898">
                <a:tc>
                  <a:txBody>
                    <a:bodyPr/>
                    <a:lstStyle/>
                    <a:p>
                      <a:pPr algn="ctr"/>
                      <a:r>
                        <a:rPr lang="en-US" sz="1800" dirty="0" smtClean="0"/>
                        <a:t>7</a:t>
                      </a:r>
                      <a:endParaRPr lang="en-US" sz="1800" dirty="0"/>
                    </a:p>
                  </a:txBody>
                  <a:tcPr marT="45727" marB="45727"/>
                </a:tc>
                <a:tc>
                  <a:txBody>
                    <a:bodyPr/>
                    <a:lstStyle/>
                    <a:p>
                      <a:endParaRPr lang="en-US" sz="1800"/>
                    </a:p>
                  </a:txBody>
                  <a:tcPr marT="45727" marB="45727"/>
                </a:tc>
                <a:tc>
                  <a:txBody>
                    <a:bodyPr/>
                    <a:lstStyle/>
                    <a:p>
                      <a:endParaRPr lang="en-US" sz="1800"/>
                    </a:p>
                  </a:txBody>
                  <a:tcPr marT="45727" marB="45727"/>
                </a:tc>
                <a:tc>
                  <a:txBody>
                    <a:bodyPr/>
                    <a:lstStyle/>
                    <a:p>
                      <a:endParaRPr lang="en-US" sz="1800"/>
                    </a:p>
                  </a:txBody>
                  <a:tcPr marT="45727" marB="45727"/>
                </a:tc>
                <a:tc>
                  <a:txBody>
                    <a:bodyPr/>
                    <a:lstStyle/>
                    <a:p>
                      <a:endParaRPr lang="en-US" sz="1800"/>
                    </a:p>
                  </a:txBody>
                  <a:tcPr marT="45727" marB="45727"/>
                </a:tc>
              </a:tr>
              <a:tr h="370898">
                <a:tc>
                  <a:txBody>
                    <a:bodyPr/>
                    <a:lstStyle/>
                    <a:p>
                      <a:pPr algn="ctr"/>
                      <a:r>
                        <a:rPr lang="en-US" sz="1800" dirty="0" smtClean="0"/>
                        <a:t>6</a:t>
                      </a:r>
                      <a:endParaRPr lang="en-US" sz="1800" dirty="0"/>
                    </a:p>
                  </a:txBody>
                  <a:tcPr marT="45727" marB="45727"/>
                </a:tc>
                <a:tc>
                  <a:txBody>
                    <a:bodyPr/>
                    <a:lstStyle/>
                    <a:p>
                      <a:endParaRPr lang="en-US" sz="1800"/>
                    </a:p>
                  </a:txBody>
                  <a:tcPr marT="45727" marB="45727"/>
                </a:tc>
                <a:tc>
                  <a:txBody>
                    <a:bodyPr/>
                    <a:lstStyle/>
                    <a:p>
                      <a:endParaRPr lang="en-US" sz="1800"/>
                    </a:p>
                  </a:txBody>
                  <a:tcPr marT="45727" marB="45727"/>
                </a:tc>
                <a:tc>
                  <a:txBody>
                    <a:bodyPr/>
                    <a:lstStyle/>
                    <a:p>
                      <a:endParaRPr lang="en-US" sz="1800"/>
                    </a:p>
                  </a:txBody>
                  <a:tcPr marT="45727" marB="45727"/>
                </a:tc>
                <a:tc>
                  <a:txBody>
                    <a:bodyPr/>
                    <a:lstStyle/>
                    <a:p>
                      <a:endParaRPr lang="en-US" sz="1800"/>
                    </a:p>
                  </a:txBody>
                  <a:tcPr marT="45727" marB="45727"/>
                </a:tc>
              </a:tr>
              <a:tr h="370898">
                <a:tc>
                  <a:txBody>
                    <a:bodyPr/>
                    <a:lstStyle/>
                    <a:p>
                      <a:pPr algn="ctr"/>
                      <a:r>
                        <a:rPr lang="en-US" sz="1800" dirty="0" smtClean="0"/>
                        <a:t>5</a:t>
                      </a:r>
                      <a:endParaRPr lang="en-US" sz="1800" dirty="0"/>
                    </a:p>
                  </a:txBody>
                  <a:tcPr marT="45727" marB="45727"/>
                </a:tc>
                <a:tc>
                  <a:txBody>
                    <a:bodyPr/>
                    <a:lstStyle/>
                    <a:p>
                      <a:pPr algn="ctr"/>
                      <a:endParaRPr lang="en-US" sz="1800" dirty="0">
                        <a:solidFill>
                          <a:schemeClr val="bg1"/>
                        </a:solidFill>
                      </a:endParaRPr>
                    </a:p>
                  </a:txBody>
                  <a:tcPr marT="45727" marB="45727"/>
                </a:tc>
                <a:tc>
                  <a:txBody>
                    <a:bodyPr/>
                    <a:lstStyle/>
                    <a:p>
                      <a:pPr algn="ctr"/>
                      <a:r>
                        <a:rPr lang="en-US" sz="1800" dirty="0" smtClean="0">
                          <a:solidFill>
                            <a:schemeClr val="tx1"/>
                          </a:solidFill>
                        </a:rPr>
                        <a:t>20/21</a:t>
                      </a:r>
                      <a:endParaRPr lang="en-US" sz="1800" dirty="0">
                        <a:solidFill>
                          <a:schemeClr val="tx1"/>
                        </a:solidFill>
                      </a:endParaRPr>
                    </a:p>
                  </a:txBody>
                  <a:tcPr marT="45727" marB="45727">
                    <a:solidFill>
                      <a:srgbClr val="F7991B"/>
                    </a:solidFill>
                  </a:tcPr>
                </a:tc>
                <a:tc>
                  <a:txBody>
                    <a:bodyPr/>
                    <a:lstStyle/>
                    <a:p>
                      <a:pPr algn="ctr"/>
                      <a:endParaRPr lang="en-US" sz="1800">
                        <a:solidFill>
                          <a:schemeClr val="bg1"/>
                        </a:solidFill>
                      </a:endParaRPr>
                    </a:p>
                  </a:txBody>
                  <a:tcPr marT="45727" marB="45727"/>
                </a:tc>
                <a:tc>
                  <a:txBody>
                    <a:bodyPr/>
                    <a:lstStyle/>
                    <a:p>
                      <a:pPr algn="ctr"/>
                      <a:endParaRPr lang="en-US" sz="1800">
                        <a:solidFill>
                          <a:schemeClr val="tx1"/>
                        </a:solidFill>
                      </a:endParaRPr>
                    </a:p>
                  </a:txBody>
                  <a:tcPr marT="45727" marB="45727"/>
                </a:tc>
              </a:tr>
              <a:tr h="370898">
                <a:tc>
                  <a:txBody>
                    <a:bodyPr/>
                    <a:lstStyle/>
                    <a:p>
                      <a:pPr algn="ctr"/>
                      <a:r>
                        <a:rPr lang="en-US" sz="1800" dirty="0" smtClean="0"/>
                        <a:t>4</a:t>
                      </a:r>
                      <a:endParaRPr lang="en-US" sz="1800" dirty="0"/>
                    </a:p>
                  </a:txBody>
                  <a:tcPr marT="45727" marB="45727"/>
                </a:tc>
                <a:tc>
                  <a:txBody>
                    <a:bodyPr/>
                    <a:lstStyle/>
                    <a:p>
                      <a:pPr algn="ctr"/>
                      <a:endParaRPr lang="en-US" sz="1800">
                        <a:solidFill>
                          <a:schemeClr val="bg1"/>
                        </a:solidFill>
                      </a:endParaRPr>
                    </a:p>
                  </a:txBody>
                  <a:tcPr marT="45727" marB="45727"/>
                </a:tc>
                <a:tc>
                  <a:txBody>
                    <a:bodyPr/>
                    <a:lstStyle/>
                    <a:p>
                      <a:pPr algn="ctr"/>
                      <a:endParaRPr lang="en-US" sz="1800" dirty="0">
                        <a:solidFill>
                          <a:schemeClr val="bg1"/>
                        </a:solidFill>
                      </a:endParaRPr>
                    </a:p>
                  </a:txBody>
                  <a:tcPr marT="45727" marB="45727">
                    <a:solidFill>
                      <a:srgbClr val="F7991B"/>
                    </a:solidFill>
                  </a:tcPr>
                </a:tc>
                <a:tc>
                  <a:txBody>
                    <a:bodyPr/>
                    <a:lstStyle/>
                    <a:p>
                      <a:pPr algn="ctr"/>
                      <a:endParaRPr lang="en-US" sz="1800" dirty="0">
                        <a:solidFill>
                          <a:schemeClr val="bg1"/>
                        </a:solidFill>
                      </a:endParaRPr>
                    </a:p>
                  </a:txBody>
                  <a:tcPr marT="45727" marB="45727"/>
                </a:tc>
                <a:tc>
                  <a:txBody>
                    <a:bodyPr/>
                    <a:lstStyle/>
                    <a:p>
                      <a:pPr algn="ctr"/>
                      <a:endParaRPr lang="en-US" sz="1800">
                        <a:solidFill>
                          <a:schemeClr val="tx1"/>
                        </a:solidFill>
                      </a:endParaRPr>
                    </a:p>
                  </a:txBody>
                  <a:tcPr marT="45727" marB="45727"/>
                </a:tc>
              </a:tr>
              <a:tr h="370898">
                <a:tc>
                  <a:txBody>
                    <a:bodyPr/>
                    <a:lstStyle/>
                    <a:p>
                      <a:pPr algn="ctr"/>
                      <a:r>
                        <a:rPr lang="en-US" sz="1800" dirty="0" smtClean="0"/>
                        <a:t>3</a:t>
                      </a:r>
                      <a:endParaRPr lang="en-US" sz="1800" dirty="0"/>
                    </a:p>
                  </a:txBody>
                  <a:tcPr marT="45727" marB="45727"/>
                </a:tc>
                <a:tc>
                  <a:txBody>
                    <a:bodyPr/>
                    <a:lstStyle/>
                    <a:p>
                      <a:pPr algn="ctr"/>
                      <a:r>
                        <a:rPr lang="en-US" sz="1800" dirty="0" smtClean="0">
                          <a:solidFill>
                            <a:schemeClr val="bg1"/>
                          </a:solidFill>
                        </a:rPr>
                        <a:t>4/18</a:t>
                      </a:r>
                      <a:endParaRPr lang="en-US" sz="1800" dirty="0">
                        <a:solidFill>
                          <a:schemeClr val="bg1"/>
                        </a:solidFill>
                      </a:endParaRPr>
                    </a:p>
                  </a:txBody>
                  <a:tcPr marT="45727" marB="45727">
                    <a:solidFill>
                      <a:srgbClr val="0E41E6"/>
                    </a:solidFill>
                  </a:tcPr>
                </a:tc>
                <a:tc>
                  <a:txBody>
                    <a:bodyPr/>
                    <a:lstStyle/>
                    <a:p>
                      <a:pPr algn="ctr"/>
                      <a:endParaRPr lang="en-US" sz="1800" dirty="0">
                        <a:solidFill>
                          <a:schemeClr val="bg1"/>
                        </a:solidFill>
                      </a:endParaRPr>
                    </a:p>
                  </a:txBody>
                  <a:tcPr marT="45727" marB="45727">
                    <a:solidFill>
                      <a:srgbClr val="F7991B"/>
                    </a:solidFill>
                  </a:tcPr>
                </a:tc>
                <a:tc>
                  <a:txBody>
                    <a:bodyPr/>
                    <a:lstStyle/>
                    <a:p>
                      <a:pPr algn="ctr"/>
                      <a:r>
                        <a:rPr lang="en-US" sz="1800" dirty="0" smtClean="0">
                          <a:solidFill>
                            <a:schemeClr val="bg1"/>
                          </a:solidFill>
                        </a:rPr>
                        <a:t>7/22</a:t>
                      </a:r>
                      <a:endParaRPr lang="en-US" sz="1800" dirty="0">
                        <a:solidFill>
                          <a:schemeClr val="bg1"/>
                        </a:solidFill>
                      </a:endParaRPr>
                    </a:p>
                  </a:txBody>
                  <a:tcPr marT="45727" marB="45727">
                    <a:solidFill>
                      <a:schemeClr val="accent2"/>
                    </a:solidFill>
                  </a:tcPr>
                </a:tc>
                <a:tc>
                  <a:txBody>
                    <a:bodyPr/>
                    <a:lstStyle/>
                    <a:p>
                      <a:pPr algn="ctr"/>
                      <a:endParaRPr lang="en-US" sz="1800" dirty="0">
                        <a:solidFill>
                          <a:schemeClr val="tx1"/>
                        </a:solidFill>
                      </a:endParaRPr>
                    </a:p>
                  </a:txBody>
                  <a:tcPr marT="45727" marB="45727"/>
                </a:tc>
              </a:tr>
              <a:tr h="370898">
                <a:tc>
                  <a:txBody>
                    <a:bodyPr/>
                    <a:lstStyle/>
                    <a:p>
                      <a:pPr algn="ctr"/>
                      <a:r>
                        <a:rPr lang="en-US" sz="1800" dirty="0" smtClean="0"/>
                        <a:t>2</a:t>
                      </a:r>
                      <a:endParaRPr lang="en-US" sz="1800" dirty="0"/>
                    </a:p>
                  </a:txBody>
                  <a:tcPr marT="45727" marB="45727"/>
                </a:tc>
                <a:tc>
                  <a:txBody>
                    <a:bodyPr/>
                    <a:lstStyle/>
                    <a:p>
                      <a:pPr algn="ctr"/>
                      <a:endParaRPr lang="en-US" sz="1800" dirty="0">
                        <a:solidFill>
                          <a:schemeClr val="tx1"/>
                        </a:solidFill>
                      </a:endParaRPr>
                    </a:p>
                  </a:txBody>
                  <a:tcPr marT="45727" marB="45727">
                    <a:solidFill>
                      <a:srgbClr val="0E41E6"/>
                    </a:solidFill>
                  </a:tcPr>
                </a:tc>
                <a:tc>
                  <a:txBody>
                    <a:bodyPr/>
                    <a:lstStyle/>
                    <a:p>
                      <a:pPr algn="ctr"/>
                      <a:endParaRPr lang="en-US" sz="1800" dirty="0">
                        <a:solidFill>
                          <a:schemeClr val="tx1"/>
                        </a:solidFill>
                      </a:endParaRPr>
                    </a:p>
                  </a:txBody>
                  <a:tcPr marT="45727" marB="45727">
                    <a:solidFill>
                      <a:srgbClr val="F7991B"/>
                    </a:solidFill>
                  </a:tcPr>
                </a:tc>
                <a:tc>
                  <a:txBody>
                    <a:bodyPr/>
                    <a:lstStyle/>
                    <a:p>
                      <a:pPr algn="ctr"/>
                      <a:endParaRPr lang="en-US" sz="1800" dirty="0">
                        <a:solidFill>
                          <a:schemeClr val="tx1"/>
                        </a:solidFill>
                      </a:endParaRPr>
                    </a:p>
                  </a:txBody>
                  <a:tcPr marT="45727" marB="45727">
                    <a:solidFill>
                      <a:schemeClr val="accent2"/>
                    </a:solidFill>
                  </a:tcPr>
                </a:tc>
                <a:tc>
                  <a:txBody>
                    <a:bodyPr/>
                    <a:lstStyle/>
                    <a:p>
                      <a:pPr algn="ctr"/>
                      <a:r>
                        <a:rPr lang="en-US" sz="1800" dirty="0" smtClean="0">
                          <a:solidFill>
                            <a:schemeClr val="bg1"/>
                          </a:solidFill>
                        </a:rPr>
                        <a:t>3/16</a:t>
                      </a:r>
                      <a:endParaRPr lang="en-US" sz="1800" dirty="0">
                        <a:solidFill>
                          <a:schemeClr val="bg1"/>
                        </a:solidFill>
                      </a:endParaRPr>
                    </a:p>
                  </a:txBody>
                  <a:tcPr marT="45727" marB="45727">
                    <a:solidFill>
                      <a:srgbClr val="CC0099"/>
                    </a:solidFill>
                  </a:tcPr>
                </a:tc>
              </a:tr>
              <a:tr h="370898">
                <a:tc>
                  <a:txBody>
                    <a:bodyPr/>
                    <a:lstStyle/>
                    <a:p>
                      <a:pPr algn="ctr"/>
                      <a:r>
                        <a:rPr lang="en-US" sz="1800" dirty="0" smtClean="0"/>
                        <a:t>1</a:t>
                      </a:r>
                      <a:endParaRPr lang="en-US" sz="1800" dirty="0"/>
                    </a:p>
                  </a:txBody>
                  <a:tcPr marT="45727" marB="45727"/>
                </a:tc>
                <a:tc>
                  <a:txBody>
                    <a:bodyPr/>
                    <a:lstStyle/>
                    <a:p>
                      <a:pPr algn="ctr"/>
                      <a:endParaRPr lang="en-US" sz="1800" dirty="0">
                        <a:solidFill>
                          <a:schemeClr val="tx1"/>
                        </a:solidFill>
                      </a:endParaRPr>
                    </a:p>
                  </a:txBody>
                  <a:tcPr marT="45727" marB="45727">
                    <a:solidFill>
                      <a:srgbClr val="0E41E6"/>
                    </a:solidFill>
                  </a:tcPr>
                </a:tc>
                <a:tc>
                  <a:txBody>
                    <a:bodyPr/>
                    <a:lstStyle/>
                    <a:p>
                      <a:pPr algn="ctr"/>
                      <a:endParaRPr lang="en-US" sz="1800" dirty="0">
                        <a:solidFill>
                          <a:schemeClr val="tx1"/>
                        </a:solidFill>
                      </a:endParaRPr>
                    </a:p>
                  </a:txBody>
                  <a:tcPr marT="45727" marB="45727">
                    <a:solidFill>
                      <a:srgbClr val="F7991B"/>
                    </a:solidFill>
                  </a:tcPr>
                </a:tc>
                <a:tc>
                  <a:txBody>
                    <a:bodyPr/>
                    <a:lstStyle/>
                    <a:p>
                      <a:pPr algn="ctr"/>
                      <a:endParaRPr lang="en-US" sz="1800" dirty="0">
                        <a:solidFill>
                          <a:schemeClr val="tx1"/>
                        </a:solidFill>
                      </a:endParaRPr>
                    </a:p>
                  </a:txBody>
                  <a:tcPr marT="45727" marB="45727">
                    <a:solidFill>
                      <a:schemeClr val="accent2"/>
                    </a:solidFill>
                  </a:tcPr>
                </a:tc>
                <a:tc>
                  <a:txBody>
                    <a:bodyPr/>
                    <a:lstStyle/>
                    <a:p>
                      <a:pPr algn="ctr"/>
                      <a:endParaRPr lang="en-US" sz="1800" dirty="0">
                        <a:solidFill>
                          <a:schemeClr val="tx1"/>
                        </a:solidFill>
                      </a:endParaRPr>
                    </a:p>
                  </a:txBody>
                  <a:tcPr marT="45727" marB="45727">
                    <a:solidFill>
                      <a:srgbClr val="CC0099"/>
                    </a:solidFill>
                  </a:tcPr>
                </a:tc>
              </a:tr>
            </a:tbl>
          </a:graphicData>
        </a:graphic>
      </p:graphicFrame>
    </p:spTree>
    <p:extLst>
      <p:ext uri="{BB962C8B-B14F-4D97-AF65-F5344CB8AC3E}">
        <p14:creationId xmlns:p14="http://schemas.microsoft.com/office/powerpoint/2010/main" xmlns="" val="276504157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dirty="0" smtClean="0">
                <a:latin typeface="Aharoni" pitchFamily="2" charset="-79"/>
                <a:cs typeface="Aharoni" pitchFamily="2" charset="-79"/>
              </a:rPr>
              <a:t>How Topics Are Articulated and Assessed</a:t>
            </a:r>
          </a:p>
        </p:txBody>
      </p:sp>
      <p:sp>
        <p:nvSpPr>
          <p:cNvPr id="48131" name="Content Placeholder 2"/>
          <p:cNvSpPr>
            <a:spLocks noGrp="1"/>
          </p:cNvSpPr>
          <p:nvPr>
            <p:ph idx="1"/>
          </p:nvPr>
        </p:nvSpPr>
        <p:spPr/>
        <p:txBody>
          <a:bodyPr/>
          <a:lstStyle/>
          <a:p>
            <a:r>
              <a:rPr lang="en-US" b="1" dirty="0" smtClean="0">
                <a:latin typeface="Aharoni" pitchFamily="2" charset="-79"/>
                <a:cs typeface="Aharoni" pitchFamily="2" charset="-79"/>
              </a:rPr>
              <a:t>Broad topics assessed using traditional measures only</a:t>
            </a:r>
          </a:p>
          <a:p>
            <a:r>
              <a:rPr lang="en-US" sz="2400" b="1" dirty="0" smtClean="0">
                <a:latin typeface="Aharoni" pitchFamily="2" charset="-79"/>
                <a:cs typeface="Aharoni" pitchFamily="2" charset="-79"/>
              </a:rPr>
              <a:t>Topics articulated as proficiency scales (i.e. learning progressions) and assessed using multiple forms of assessment</a:t>
            </a:r>
          </a:p>
        </p:txBody>
      </p:sp>
    </p:spTree>
    <p:extLst>
      <p:ext uri="{BB962C8B-B14F-4D97-AF65-F5344CB8AC3E}">
        <p14:creationId xmlns:p14="http://schemas.microsoft.com/office/powerpoint/2010/main" xmlns="" val="40247910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itle 1"/>
          <p:cNvSpPr>
            <a:spLocks noGrp="1"/>
          </p:cNvSpPr>
          <p:nvPr>
            <p:ph type="title" idx="4294967295"/>
          </p:nvPr>
        </p:nvSpPr>
        <p:spPr bwMode="auto">
          <a:xfrm>
            <a:off x="457200" y="304800"/>
            <a:ext cx="8229600" cy="990600"/>
          </a:xfrm>
          <a:prstGeom prst="rect">
            <a:avLst/>
          </a:prstGeom>
          <a:noFill/>
          <a:ln>
            <a:miter lim="800000"/>
            <a:headEnd/>
            <a:tailEnd/>
          </a:ln>
        </p:spPr>
        <p:txBody>
          <a:bodyPr/>
          <a:lstStyle/>
          <a:p>
            <a:r>
              <a:rPr lang="en-US" sz="4000" smtClean="0">
                <a:solidFill>
                  <a:srgbClr val="C00000"/>
                </a:solidFill>
                <a:latin typeface="Arial" charset="0"/>
                <a:cs typeface="Arial" charset="0"/>
              </a:rPr>
              <a:t>Reporting Topics for Language Arts</a:t>
            </a:r>
          </a:p>
        </p:txBody>
      </p:sp>
      <p:sp>
        <p:nvSpPr>
          <p:cNvPr id="207875" name="Content Placeholder 2"/>
          <p:cNvSpPr>
            <a:spLocks noGrp="1"/>
          </p:cNvSpPr>
          <p:nvPr>
            <p:ph idx="4294967295"/>
          </p:nvPr>
        </p:nvSpPr>
        <p:spPr bwMode="auto">
          <a:xfrm>
            <a:off x="457200" y="1143000"/>
            <a:ext cx="8229600" cy="4525963"/>
          </a:xfrm>
          <a:prstGeom prst="rect">
            <a:avLst/>
          </a:prstGeom>
          <a:noFill/>
          <a:ln>
            <a:miter lim="800000"/>
            <a:headEnd/>
            <a:tailEnd/>
          </a:ln>
        </p:spPr>
        <p:txBody>
          <a:bodyPr/>
          <a:lstStyle/>
          <a:p>
            <a:pPr>
              <a:buClr>
                <a:srgbClr val="00B0F0"/>
              </a:buClr>
            </a:pPr>
            <a:r>
              <a:rPr lang="en-US" sz="2800" smtClean="0">
                <a:latin typeface="Arial" charset="0"/>
                <a:cs typeface="Arial" charset="0"/>
              </a:rPr>
              <a:t>Word recognition and vocabulary</a:t>
            </a:r>
          </a:p>
          <a:p>
            <a:pPr>
              <a:buClr>
                <a:srgbClr val="00B0F0"/>
              </a:buClr>
            </a:pPr>
            <a:r>
              <a:rPr lang="en-US" sz="2800" smtClean="0">
                <a:latin typeface="Arial" charset="0"/>
                <a:cs typeface="Arial" charset="0"/>
              </a:rPr>
              <a:t>Reading comprehension</a:t>
            </a:r>
          </a:p>
          <a:p>
            <a:pPr>
              <a:buClr>
                <a:srgbClr val="00B0F0"/>
              </a:buClr>
            </a:pPr>
            <a:r>
              <a:rPr lang="en-US" sz="2800" smtClean="0">
                <a:latin typeface="Arial" charset="0"/>
                <a:cs typeface="Arial" charset="0"/>
              </a:rPr>
              <a:t>Literary analysis</a:t>
            </a:r>
          </a:p>
          <a:p>
            <a:pPr>
              <a:buClr>
                <a:srgbClr val="00B0F0"/>
              </a:buClr>
            </a:pPr>
            <a:r>
              <a:rPr lang="en-US" sz="2800" smtClean="0">
                <a:latin typeface="Arial" charset="0"/>
                <a:cs typeface="Arial" charset="0"/>
              </a:rPr>
              <a:t>Spelling</a:t>
            </a:r>
          </a:p>
          <a:p>
            <a:pPr>
              <a:buClr>
                <a:srgbClr val="00B0F0"/>
              </a:buClr>
            </a:pPr>
            <a:r>
              <a:rPr lang="en-US" sz="2800" smtClean="0">
                <a:latin typeface="Arial" charset="0"/>
                <a:cs typeface="Arial" charset="0"/>
              </a:rPr>
              <a:t>Language mechanics and conventions</a:t>
            </a:r>
          </a:p>
          <a:p>
            <a:pPr>
              <a:buClr>
                <a:srgbClr val="00B0F0"/>
              </a:buClr>
            </a:pPr>
            <a:r>
              <a:rPr lang="en-US" sz="2800" smtClean="0">
                <a:latin typeface="Arial" charset="0"/>
                <a:cs typeface="Arial" charset="0"/>
              </a:rPr>
              <a:t>Research and technology</a:t>
            </a:r>
          </a:p>
          <a:p>
            <a:pPr>
              <a:buClr>
                <a:srgbClr val="00B0F0"/>
              </a:buClr>
            </a:pPr>
            <a:r>
              <a:rPr lang="en-US" sz="2800" smtClean="0">
                <a:latin typeface="Arial" charset="0"/>
                <a:cs typeface="Arial" charset="0"/>
              </a:rPr>
              <a:t>Evaluation and revision</a:t>
            </a:r>
          </a:p>
          <a:p>
            <a:pPr>
              <a:buClr>
                <a:srgbClr val="00B0F0"/>
              </a:buClr>
            </a:pPr>
            <a:r>
              <a:rPr lang="en-US" sz="2800" smtClean="0">
                <a:latin typeface="Arial" charset="0"/>
                <a:cs typeface="Arial" charset="0"/>
              </a:rPr>
              <a:t>Listening comprehension</a:t>
            </a:r>
          </a:p>
          <a:p>
            <a:pPr>
              <a:buClr>
                <a:srgbClr val="00B0F0"/>
              </a:buClr>
            </a:pPr>
            <a:r>
              <a:rPr lang="en-US" sz="2800" smtClean="0">
                <a:latin typeface="Arial" charset="0"/>
                <a:cs typeface="Arial" charset="0"/>
              </a:rPr>
              <a:t>Analysis of oral media</a:t>
            </a:r>
          </a:p>
          <a:p>
            <a:pPr>
              <a:buClr>
                <a:srgbClr val="00B0F0"/>
              </a:buClr>
            </a:pPr>
            <a:r>
              <a:rPr lang="en-US" sz="2800" smtClean="0">
                <a:latin typeface="Arial" charset="0"/>
                <a:cs typeface="Arial" charset="0"/>
              </a:rPr>
              <a:t>Speaking applications</a:t>
            </a:r>
          </a:p>
          <a:p>
            <a:endParaRPr lang="en-US" smtClean="0">
              <a:latin typeface="Arial" charset="0"/>
              <a:cs typeface="Arial" charset="0"/>
            </a:endParaRPr>
          </a:p>
        </p:txBody>
      </p:sp>
    </p:spTree>
    <p:extLst>
      <p:ext uri="{BB962C8B-B14F-4D97-AF65-F5344CB8AC3E}">
        <p14:creationId xmlns:p14="http://schemas.microsoft.com/office/powerpoint/2010/main" xmlns="" val="8040668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itle 1"/>
          <p:cNvSpPr>
            <a:spLocks noGrp="1"/>
          </p:cNvSpPr>
          <p:nvPr>
            <p:ph type="title"/>
          </p:nvPr>
        </p:nvSpPr>
        <p:spPr bwMode="auto">
          <a:xfrm>
            <a:off x="457200" y="68580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Arial" charset="0"/>
                <a:cs typeface="Arial" charset="0"/>
              </a:rPr>
              <a:t>Many districts like to organize reporting topics into strands.</a:t>
            </a:r>
          </a:p>
        </p:txBody>
      </p:sp>
    </p:spTree>
    <p:extLst>
      <p:ext uri="{BB962C8B-B14F-4D97-AF65-F5344CB8AC3E}">
        <p14:creationId xmlns:p14="http://schemas.microsoft.com/office/powerpoint/2010/main" xmlns="" val="589940773"/>
      </p:ext>
    </p:extLst>
  </p:cSld>
  <p:clrMapOvr>
    <a:masterClrMapping/>
  </p:clrMapOvr>
  <p:transition spd="med">
    <p:spli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itle 4"/>
          <p:cNvSpPr>
            <a:spLocks noGrp="1"/>
          </p:cNvSpPr>
          <p:nvPr>
            <p:ph type="title"/>
          </p:nvPr>
        </p:nvSpPr>
        <p:spPr bwMode="auto">
          <a:xfrm>
            <a:off x="304800" y="182563"/>
            <a:ext cx="8229600" cy="731837"/>
          </a:xfrm>
          <a:noFill/>
          <a:ln>
            <a:miter lim="800000"/>
            <a:headEnd/>
            <a:tailEnd/>
          </a:ln>
        </p:spPr>
        <p:txBody>
          <a:bodyPr vert="horz" wrap="square" lIns="91440" tIns="45720" rIns="91440" bIns="45720" numCol="1" anchor="t" anchorCtr="0" compatLnSpc="1">
            <a:prstTxWarp prst="textNoShape">
              <a:avLst/>
            </a:prstTxWarp>
          </a:bodyPr>
          <a:lstStyle/>
          <a:p>
            <a:r>
              <a:rPr lang="en-US" sz="3600" smtClean="0">
                <a:latin typeface="Arial" charset="0"/>
                <a:cs typeface="Arial" charset="0"/>
              </a:rPr>
              <a:t>Language Arts Strands and Topics</a:t>
            </a:r>
          </a:p>
        </p:txBody>
      </p:sp>
      <p:sp>
        <p:nvSpPr>
          <p:cNvPr id="209923" name="Content Placeholder 5"/>
          <p:cNvSpPr>
            <a:spLocks noGrp="1"/>
          </p:cNvSpPr>
          <p:nvPr>
            <p:ph sz="half" idx="1"/>
          </p:nvPr>
        </p:nvSpPr>
        <p:spPr bwMode="auto">
          <a:xfrm>
            <a:off x="304800" y="1066800"/>
            <a:ext cx="4267200" cy="4525963"/>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smtClean="0">
                <a:solidFill>
                  <a:srgbClr val="C00000"/>
                </a:solidFill>
                <a:latin typeface="Arial" charset="0"/>
                <a:cs typeface="Arial" charset="0"/>
              </a:rPr>
              <a:t>Reading</a:t>
            </a:r>
          </a:p>
          <a:p>
            <a:pPr lvl="1">
              <a:buClr>
                <a:srgbClr val="00B0F0"/>
              </a:buClr>
            </a:pPr>
            <a:r>
              <a:rPr lang="en-US" smtClean="0">
                <a:latin typeface="Arial" charset="0"/>
                <a:cs typeface="Arial" charset="0"/>
              </a:rPr>
              <a:t>Word recognition and vocabulary</a:t>
            </a:r>
          </a:p>
          <a:p>
            <a:pPr lvl="1">
              <a:buClr>
                <a:srgbClr val="00B0F0"/>
              </a:buClr>
            </a:pPr>
            <a:r>
              <a:rPr lang="en-US" smtClean="0">
                <a:latin typeface="Arial" charset="0"/>
                <a:cs typeface="Arial" charset="0"/>
              </a:rPr>
              <a:t>Comprehension</a:t>
            </a:r>
          </a:p>
          <a:p>
            <a:pPr lvl="1">
              <a:buClr>
                <a:srgbClr val="00B0F0"/>
              </a:buClr>
            </a:pPr>
            <a:r>
              <a:rPr lang="en-US" smtClean="0">
                <a:latin typeface="Arial" charset="0"/>
                <a:cs typeface="Arial" charset="0"/>
              </a:rPr>
              <a:t>Literary analysis</a:t>
            </a:r>
          </a:p>
          <a:p>
            <a:endParaRPr lang="en-US" smtClean="0">
              <a:solidFill>
                <a:schemeClr val="bg1"/>
              </a:solidFill>
              <a:latin typeface="Arial" charset="0"/>
              <a:cs typeface="Arial" charset="0"/>
            </a:endParaRPr>
          </a:p>
          <a:p>
            <a:pPr>
              <a:buFontTx/>
              <a:buNone/>
            </a:pPr>
            <a:r>
              <a:rPr lang="en-US" smtClean="0">
                <a:solidFill>
                  <a:srgbClr val="C00000"/>
                </a:solidFill>
                <a:latin typeface="Arial" charset="0"/>
                <a:cs typeface="Arial" charset="0"/>
              </a:rPr>
              <a:t>Writing</a:t>
            </a:r>
          </a:p>
          <a:p>
            <a:pPr lvl="1">
              <a:buClr>
                <a:srgbClr val="00B0F0"/>
              </a:buClr>
            </a:pPr>
            <a:r>
              <a:rPr lang="en-US" smtClean="0">
                <a:latin typeface="Arial" charset="0"/>
                <a:cs typeface="Arial" charset="0"/>
              </a:rPr>
              <a:t>Spelling</a:t>
            </a:r>
          </a:p>
          <a:p>
            <a:pPr lvl="1">
              <a:buClr>
                <a:srgbClr val="00B0F0"/>
              </a:buClr>
            </a:pPr>
            <a:r>
              <a:rPr lang="en-US" smtClean="0">
                <a:latin typeface="Arial" charset="0"/>
                <a:cs typeface="Arial" charset="0"/>
              </a:rPr>
              <a:t>Language mechanics and conventions</a:t>
            </a:r>
          </a:p>
          <a:p>
            <a:pPr>
              <a:buFontTx/>
              <a:buNone/>
            </a:pPr>
            <a:endParaRPr lang="en-US" smtClean="0">
              <a:latin typeface="Arial" charset="0"/>
              <a:cs typeface="Arial" charset="0"/>
            </a:endParaRPr>
          </a:p>
        </p:txBody>
      </p:sp>
      <p:sp>
        <p:nvSpPr>
          <p:cNvPr id="209924" name="Content Placeholder 6"/>
          <p:cNvSpPr>
            <a:spLocks noGrp="1"/>
          </p:cNvSpPr>
          <p:nvPr>
            <p:ph sz="half" idx="4294967295"/>
          </p:nvPr>
        </p:nvSpPr>
        <p:spPr bwMode="auto">
          <a:xfrm>
            <a:off x="4648200" y="1600200"/>
            <a:ext cx="4495800" cy="4525963"/>
          </a:xfrm>
          <a:prstGeom prst="rect">
            <a:avLst/>
          </a:prstGeom>
          <a:noFill/>
          <a:ln>
            <a:miter lim="800000"/>
            <a:headEnd/>
            <a:tailEnd/>
          </a:ln>
        </p:spPr>
        <p:txBody>
          <a:bodyPr/>
          <a:lstStyle/>
          <a:p>
            <a:pPr lvl="1">
              <a:buClr>
                <a:srgbClr val="00B0F0"/>
              </a:buClr>
            </a:pPr>
            <a:r>
              <a:rPr lang="en-US" sz="2400" smtClean="0">
                <a:latin typeface="Arial" charset="0"/>
                <a:cs typeface="Arial" charset="0"/>
              </a:rPr>
              <a:t>Research and technology</a:t>
            </a:r>
          </a:p>
          <a:p>
            <a:pPr lvl="1">
              <a:buClr>
                <a:srgbClr val="00B0F0"/>
              </a:buClr>
            </a:pPr>
            <a:r>
              <a:rPr lang="en-US" sz="2400" smtClean="0">
                <a:latin typeface="Arial" charset="0"/>
                <a:cs typeface="Arial" charset="0"/>
              </a:rPr>
              <a:t>Evaluation and revisions</a:t>
            </a:r>
          </a:p>
          <a:p>
            <a:pPr>
              <a:buFontTx/>
              <a:buNone/>
            </a:pPr>
            <a:endParaRPr lang="en-US" sz="1400" smtClean="0">
              <a:solidFill>
                <a:srgbClr val="92D050"/>
              </a:solidFill>
              <a:latin typeface="Arial" charset="0"/>
              <a:cs typeface="Arial" charset="0"/>
            </a:endParaRPr>
          </a:p>
          <a:p>
            <a:pPr>
              <a:buFontTx/>
              <a:buNone/>
            </a:pPr>
            <a:endParaRPr lang="en-US" sz="1400" smtClean="0">
              <a:solidFill>
                <a:srgbClr val="92D050"/>
              </a:solidFill>
              <a:latin typeface="Arial" charset="0"/>
              <a:cs typeface="Arial" charset="0"/>
            </a:endParaRPr>
          </a:p>
          <a:p>
            <a:pPr>
              <a:buFontTx/>
              <a:buNone/>
            </a:pPr>
            <a:endParaRPr lang="en-US" sz="1400" smtClean="0">
              <a:solidFill>
                <a:srgbClr val="92D050"/>
              </a:solidFill>
              <a:latin typeface="Arial" charset="0"/>
              <a:cs typeface="Arial" charset="0"/>
            </a:endParaRPr>
          </a:p>
          <a:p>
            <a:pPr>
              <a:buFontTx/>
              <a:buNone/>
            </a:pPr>
            <a:endParaRPr lang="en-US" sz="1400" smtClean="0">
              <a:solidFill>
                <a:srgbClr val="92D050"/>
              </a:solidFill>
              <a:latin typeface="Arial" charset="0"/>
              <a:cs typeface="Arial" charset="0"/>
            </a:endParaRPr>
          </a:p>
          <a:p>
            <a:pPr>
              <a:buFontTx/>
              <a:buNone/>
            </a:pPr>
            <a:endParaRPr lang="en-US" sz="1400" smtClean="0">
              <a:solidFill>
                <a:srgbClr val="92D050"/>
              </a:solidFill>
              <a:latin typeface="Arial" charset="0"/>
              <a:cs typeface="Arial" charset="0"/>
            </a:endParaRPr>
          </a:p>
          <a:p>
            <a:pPr>
              <a:buFontTx/>
              <a:buNone/>
            </a:pPr>
            <a:r>
              <a:rPr lang="en-US" sz="2800" smtClean="0">
                <a:solidFill>
                  <a:srgbClr val="C00000"/>
                </a:solidFill>
                <a:latin typeface="Arial" charset="0"/>
                <a:cs typeface="Arial" charset="0"/>
              </a:rPr>
              <a:t>Listening and Speaking</a:t>
            </a:r>
          </a:p>
          <a:p>
            <a:pPr lvl="1">
              <a:buClr>
                <a:srgbClr val="00B0F0"/>
              </a:buClr>
            </a:pPr>
            <a:r>
              <a:rPr lang="en-US" sz="2400" smtClean="0">
                <a:latin typeface="Arial" charset="0"/>
                <a:cs typeface="Arial" charset="0"/>
              </a:rPr>
              <a:t>Listening comprehension</a:t>
            </a:r>
          </a:p>
          <a:p>
            <a:pPr lvl="1">
              <a:buClr>
                <a:srgbClr val="00B0F0"/>
              </a:buClr>
            </a:pPr>
            <a:r>
              <a:rPr lang="en-US" sz="2400" smtClean="0">
                <a:latin typeface="Arial" charset="0"/>
                <a:cs typeface="Arial" charset="0"/>
              </a:rPr>
              <a:t>Speaking applications</a:t>
            </a:r>
          </a:p>
        </p:txBody>
      </p:sp>
    </p:spTree>
    <p:extLst>
      <p:ext uri="{BB962C8B-B14F-4D97-AF65-F5344CB8AC3E}">
        <p14:creationId xmlns:p14="http://schemas.microsoft.com/office/powerpoint/2010/main" xmlns="" val="80525997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itle 1"/>
          <p:cNvSpPr>
            <a:spLocks noGrp="1"/>
          </p:cNvSpPr>
          <p:nvPr>
            <p:ph type="title" idx="4294967295"/>
          </p:nvPr>
        </p:nvSpPr>
        <p:spPr bwMode="auto">
          <a:xfrm>
            <a:off x="457200" y="304800"/>
            <a:ext cx="8001000" cy="990600"/>
          </a:xfrm>
          <a:prstGeom prst="rect">
            <a:avLst/>
          </a:prstGeom>
          <a:noFill/>
          <a:ln>
            <a:miter lim="800000"/>
            <a:headEnd/>
            <a:tailEnd/>
          </a:ln>
        </p:spPr>
        <p:txBody>
          <a:bodyPr/>
          <a:lstStyle/>
          <a:p>
            <a:r>
              <a:rPr lang="en-US" sz="4000" smtClean="0">
                <a:solidFill>
                  <a:srgbClr val="C00000"/>
                </a:solidFill>
                <a:latin typeface="Arial" charset="0"/>
                <a:cs typeface="Arial" charset="0"/>
              </a:rPr>
              <a:t>Reporting Topics for Mathematics </a:t>
            </a:r>
          </a:p>
        </p:txBody>
      </p:sp>
      <p:sp>
        <p:nvSpPr>
          <p:cNvPr id="210947" name="Content Placeholder 2"/>
          <p:cNvSpPr>
            <a:spLocks noGrp="1"/>
          </p:cNvSpPr>
          <p:nvPr>
            <p:ph idx="4294967295"/>
          </p:nvPr>
        </p:nvSpPr>
        <p:spPr bwMode="auto">
          <a:xfrm>
            <a:off x="457200" y="1189038"/>
            <a:ext cx="8229600" cy="4525962"/>
          </a:xfrm>
          <a:prstGeom prst="rect">
            <a:avLst/>
          </a:prstGeom>
          <a:noFill/>
          <a:ln>
            <a:miter lim="800000"/>
            <a:headEnd/>
            <a:tailEnd/>
          </a:ln>
        </p:spPr>
        <p:txBody>
          <a:bodyPr/>
          <a:lstStyle/>
          <a:p>
            <a:pPr>
              <a:buClr>
                <a:srgbClr val="00B0F0"/>
              </a:buClr>
            </a:pPr>
            <a:r>
              <a:rPr lang="en-US" sz="2000" dirty="0" smtClean="0">
                <a:latin typeface="Arial" charset="0"/>
                <a:cs typeface="Arial" charset="0"/>
              </a:rPr>
              <a:t>Number sense and number systems</a:t>
            </a:r>
          </a:p>
          <a:p>
            <a:pPr>
              <a:buClr>
                <a:srgbClr val="00B0F0"/>
              </a:buClr>
            </a:pPr>
            <a:r>
              <a:rPr lang="en-US" sz="2000" dirty="0" smtClean="0">
                <a:latin typeface="Arial" charset="0"/>
                <a:cs typeface="Arial" charset="0"/>
              </a:rPr>
              <a:t>Operations and estimation</a:t>
            </a:r>
          </a:p>
          <a:p>
            <a:pPr>
              <a:buClr>
                <a:srgbClr val="00B0F0"/>
              </a:buClr>
            </a:pPr>
            <a:r>
              <a:rPr lang="en-US" sz="2000" dirty="0" smtClean="0">
                <a:latin typeface="Arial" charset="0"/>
                <a:cs typeface="Arial" charset="0"/>
              </a:rPr>
              <a:t>Addition and subtractions</a:t>
            </a:r>
          </a:p>
          <a:p>
            <a:pPr>
              <a:buClr>
                <a:srgbClr val="00B0F0"/>
              </a:buClr>
            </a:pPr>
            <a:r>
              <a:rPr lang="en-US" sz="2000" dirty="0" smtClean="0">
                <a:latin typeface="Arial" charset="0"/>
                <a:cs typeface="Arial" charset="0"/>
              </a:rPr>
              <a:t>Multiplication and division</a:t>
            </a:r>
          </a:p>
          <a:p>
            <a:pPr>
              <a:buClr>
                <a:srgbClr val="00B0F0"/>
              </a:buClr>
            </a:pPr>
            <a:r>
              <a:rPr lang="en-US" sz="2000" dirty="0" smtClean="0">
                <a:latin typeface="Arial" charset="0"/>
                <a:cs typeface="Arial" charset="0"/>
              </a:rPr>
              <a:t>Patterns, relations, and functions</a:t>
            </a:r>
          </a:p>
          <a:p>
            <a:pPr>
              <a:buClr>
                <a:srgbClr val="00B0F0"/>
              </a:buClr>
            </a:pPr>
            <a:r>
              <a:rPr lang="en-US" sz="2000" dirty="0" smtClean="0">
                <a:latin typeface="Arial" charset="0"/>
                <a:cs typeface="Arial" charset="0"/>
              </a:rPr>
              <a:t>Algebraic representation</a:t>
            </a:r>
          </a:p>
          <a:p>
            <a:pPr>
              <a:buClr>
                <a:srgbClr val="00B0F0"/>
              </a:buClr>
            </a:pPr>
            <a:r>
              <a:rPr lang="en-US" sz="2000" dirty="0" smtClean="0">
                <a:latin typeface="Arial" charset="0"/>
                <a:cs typeface="Arial" charset="0"/>
              </a:rPr>
              <a:t>Lines, angles, and geometric objects</a:t>
            </a:r>
          </a:p>
          <a:p>
            <a:pPr>
              <a:buClr>
                <a:srgbClr val="00B0F0"/>
              </a:buClr>
            </a:pPr>
            <a:r>
              <a:rPr lang="en-US" sz="2000" dirty="0" smtClean="0">
                <a:latin typeface="Arial" charset="0"/>
                <a:cs typeface="Arial" charset="0"/>
              </a:rPr>
              <a:t>Transformation, congruency, and similarity</a:t>
            </a:r>
          </a:p>
          <a:p>
            <a:pPr>
              <a:buClr>
                <a:srgbClr val="00B0F0"/>
              </a:buClr>
            </a:pPr>
            <a:r>
              <a:rPr lang="en-US" sz="2000" dirty="0" smtClean="0">
                <a:latin typeface="Arial" charset="0"/>
                <a:cs typeface="Arial" charset="0"/>
              </a:rPr>
              <a:t>Measurement systems</a:t>
            </a:r>
          </a:p>
          <a:p>
            <a:pPr>
              <a:buClr>
                <a:srgbClr val="00B0F0"/>
              </a:buClr>
            </a:pPr>
            <a:r>
              <a:rPr lang="en-US" sz="2000" dirty="0" smtClean="0">
                <a:latin typeface="Arial" charset="0"/>
                <a:cs typeface="Arial" charset="0"/>
              </a:rPr>
              <a:t>Perimeter, area, and volume</a:t>
            </a:r>
          </a:p>
          <a:p>
            <a:pPr>
              <a:buClr>
                <a:srgbClr val="00B0F0"/>
              </a:buClr>
            </a:pPr>
            <a:r>
              <a:rPr lang="en-US" sz="2000" dirty="0" smtClean="0">
                <a:latin typeface="Arial" charset="0"/>
                <a:cs typeface="Arial" charset="0"/>
              </a:rPr>
              <a:t>Data organization</a:t>
            </a:r>
          </a:p>
          <a:p>
            <a:pPr>
              <a:buClr>
                <a:srgbClr val="00B0F0"/>
              </a:buClr>
            </a:pPr>
            <a:r>
              <a:rPr lang="en-US" sz="2000" dirty="0" smtClean="0">
                <a:latin typeface="Arial" charset="0"/>
                <a:cs typeface="Arial" charset="0"/>
              </a:rPr>
              <a:t>Probability</a:t>
            </a:r>
          </a:p>
          <a:p>
            <a:endParaRPr lang="en-US" dirty="0" smtClean="0">
              <a:latin typeface="Arial" charset="0"/>
              <a:cs typeface="Arial" charset="0"/>
            </a:endParaRPr>
          </a:p>
        </p:txBody>
      </p:sp>
    </p:spTree>
    <p:extLst>
      <p:ext uri="{BB962C8B-B14F-4D97-AF65-F5344CB8AC3E}">
        <p14:creationId xmlns:p14="http://schemas.microsoft.com/office/powerpoint/2010/main" xmlns="" val="226902581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2013 MRL Brand Palette">
      <a:dk1>
        <a:srgbClr val="001B49"/>
      </a:dk1>
      <a:lt1>
        <a:sysClr val="window" lastClr="FFFFFF"/>
      </a:lt1>
      <a:dk2>
        <a:srgbClr val="1F497D"/>
      </a:dk2>
      <a:lt2>
        <a:srgbClr val="EEECE1"/>
      </a:lt2>
      <a:accent1>
        <a:srgbClr val="0079C1"/>
      </a:accent1>
      <a:accent2>
        <a:srgbClr val="EEB111"/>
      </a:accent2>
      <a:accent3>
        <a:srgbClr val="80BB3D"/>
      </a:accent3>
      <a:accent4>
        <a:srgbClr val="005288"/>
      </a:accent4>
      <a:accent5>
        <a:srgbClr val="EE3124"/>
      </a:accent5>
      <a:accent6>
        <a:srgbClr val="636466"/>
      </a:accent6>
      <a:hlink>
        <a:srgbClr val="80BB3D"/>
      </a:hlink>
      <a:folHlink>
        <a:srgbClr val="63646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2013 MRL Brand Palette">
      <a:dk1>
        <a:srgbClr val="001B49"/>
      </a:dk1>
      <a:lt1>
        <a:sysClr val="window" lastClr="FFFFFF"/>
      </a:lt1>
      <a:dk2>
        <a:srgbClr val="1F497D"/>
      </a:dk2>
      <a:lt2>
        <a:srgbClr val="EEECE1"/>
      </a:lt2>
      <a:accent1>
        <a:srgbClr val="0079C1"/>
      </a:accent1>
      <a:accent2>
        <a:srgbClr val="EEB111"/>
      </a:accent2>
      <a:accent3>
        <a:srgbClr val="80BB3D"/>
      </a:accent3>
      <a:accent4>
        <a:srgbClr val="005288"/>
      </a:accent4>
      <a:accent5>
        <a:srgbClr val="EE3124"/>
      </a:accent5>
      <a:accent6>
        <a:srgbClr val="636466"/>
      </a:accent6>
      <a:hlink>
        <a:srgbClr val="80BB3D"/>
      </a:hlink>
      <a:folHlink>
        <a:srgbClr val="6364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2013 MRL Brand Palette">
      <a:dk1>
        <a:srgbClr val="001B49"/>
      </a:dk1>
      <a:lt1>
        <a:sysClr val="window" lastClr="FFFFFF"/>
      </a:lt1>
      <a:dk2>
        <a:srgbClr val="1F497D"/>
      </a:dk2>
      <a:lt2>
        <a:srgbClr val="EEECE1"/>
      </a:lt2>
      <a:accent1>
        <a:srgbClr val="0079C1"/>
      </a:accent1>
      <a:accent2>
        <a:srgbClr val="EEB111"/>
      </a:accent2>
      <a:accent3>
        <a:srgbClr val="80BB3D"/>
      </a:accent3>
      <a:accent4>
        <a:srgbClr val="005288"/>
      </a:accent4>
      <a:accent5>
        <a:srgbClr val="EE3124"/>
      </a:accent5>
      <a:accent6>
        <a:srgbClr val="636466"/>
      </a:accent6>
      <a:hlink>
        <a:srgbClr val="80BB3D"/>
      </a:hlink>
      <a:folHlink>
        <a:srgbClr val="63646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7_Bold Stripes">
  <a:themeElements>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fontScheme name="Bold Stripes">
      <a:majorFont>
        <a:latin typeface="Frutiger LT 45 Light"/>
        <a:ea typeface=""/>
        <a:cs typeface=""/>
      </a:majorFont>
      <a:minorFont>
        <a:latin typeface="Frutiger LT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Frutiger LT 45 Light"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Frutiger LT 45 Light" pitchFamily="34" charset="0"/>
          </a:defRPr>
        </a:defPPr>
      </a:lstStyle>
    </a:lnDef>
  </a:objectDefaults>
  <a:extraClrSchemeLst>
    <a:extraClrScheme>
      <a:clrScheme name="Bold Stripes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Bold Stripe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Bold Stripes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2013 MRL Brand Palette">
      <a:dk1>
        <a:srgbClr val="001B49"/>
      </a:dk1>
      <a:lt1>
        <a:sysClr val="window" lastClr="FFFFFF"/>
      </a:lt1>
      <a:dk2>
        <a:srgbClr val="1F497D"/>
      </a:dk2>
      <a:lt2>
        <a:srgbClr val="EEECE1"/>
      </a:lt2>
      <a:accent1>
        <a:srgbClr val="0079C1"/>
      </a:accent1>
      <a:accent2>
        <a:srgbClr val="EEB111"/>
      </a:accent2>
      <a:accent3>
        <a:srgbClr val="80BB3D"/>
      </a:accent3>
      <a:accent4>
        <a:srgbClr val="005288"/>
      </a:accent4>
      <a:accent5>
        <a:srgbClr val="EE3124"/>
      </a:accent5>
      <a:accent6>
        <a:srgbClr val="636466"/>
      </a:accent6>
      <a:hlink>
        <a:srgbClr val="80BB3D"/>
      </a:hlink>
      <a:folHlink>
        <a:srgbClr val="63646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Office Theme">
  <a:themeElements>
    <a:clrScheme name="2013 MRL Brand Palette">
      <a:dk1>
        <a:srgbClr val="001B49"/>
      </a:dk1>
      <a:lt1>
        <a:sysClr val="window" lastClr="FFFFFF"/>
      </a:lt1>
      <a:dk2>
        <a:srgbClr val="1F497D"/>
      </a:dk2>
      <a:lt2>
        <a:srgbClr val="EEECE1"/>
      </a:lt2>
      <a:accent1>
        <a:srgbClr val="0079C1"/>
      </a:accent1>
      <a:accent2>
        <a:srgbClr val="EEB111"/>
      </a:accent2>
      <a:accent3>
        <a:srgbClr val="80BB3D"/>
      </a:accent3>
      <a:accent4>
        <a:srgbClr val="005288"/>
      </a:accent4>
      <a:accent5>
        <a:srgbClr val="EE3124"/>
      </a:accent5>
      <a:accent6>
        <a:srgbClr val="636466"/>
      </a:accent6>
      <a:hlink>
        <a:srgbClr val="80BB3D"/>
      </a:hlink>
      <a:folHlink>
        <a:srgbClr val="63646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MRL Webinar_Template">
  <a:themeElements>
    <a:clrScheme name="2013 MRL Brand Palette">
      <a:dk1>
        <a:srgbClr val="001B49"/>
      </a:dk1>
      <a:lt1>
        <a:sysClr val="window" lastClr="FFFFFF"/>
      </a:lt1>
      <a:dk2>
        <a:srgbClr val="1F497D"/>
      </a:dk2>
      <a:lt2>
        <a:srgbClr val="EEECE1"/>
      </a:lt2>
      <a:accent1>
        <a:srgbClr val="0079C1"/>
      </a:accent1>
      <a:accent2>
        <a:srgbClr val="EEB111"/>
      </a:accent2>
      <a:accent3>
        <a:srgbClr val="80BB3D"/>
      </a:accent3>
      <a:accent4>
        <a:srgbClr val="005288"/>
      </a:accent4>
      <a:accent5>
        <a:srgbClr val="EE3124"/>
      </a:accent5>
      <a:accent6>
        <a:srgbClr val="636466"/>
      </a:accent6>
      <a:hlink>
        <a:srgbClr val="80BB3D"/>
      </a:hlink>
      <a:folHlink>
        <a:srgbClr val="63646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595</TotalTime>
  <Words>1324</Words>
  <Application>Microsoft Office PowerPoint</Application>
  <PresentationFormat>On-screen Show (4:3)</PresentationFormat>
  <Paragraphs>392</Paragraphs>
  <Slides>45</Slides>
  <Notes>35</Notes>
  <HiddenSlides>2</HiddenSlides>
  <MMClips>0</MMClips>
  <ScaleCrop>false</ScaleCrop>
  <HeadingPairs>
    <vt:vector size="4" baseType="variant">
      <vt:variant>
        <vt:lpstr>Theme</vt:lpstr>
      </vt:variant>
      <vt:variant>
        <vt:i4>7</vt:i4>
      </vt:variant>
      <vt:variant>
        <vt:lpstr>Slide Titles</vt:lpstr>
      </vt:variant>
      <vt:variant>
        <vt:i4>45</vt:i4>
      </vt:variant>
    </vt:vector>
  </HeadingPairs>
  <TitlesOfParts>
    <vt:vector size="52" baseType="lpstr">
      <vt:lpstr>Office Theme</vt:lpstr>
      <vt:lpstr>Custom Design</vt:lpstr>
      <vt:lpstr>1_Office Theme</vt:lpstr>
      <vt:lpstr>7_Bold Stripes</vt:lpstr>
      <vt:lpstr>2_Office Theme</vt:lpstr>
      <vt:lpstr>3_Office Theme</vt:lpstr>
      <vt:lpstr>1_MRL Webinar_Template</vt:lpstr>
      <vt:lpstr>Standard-Based Feedback, Teaching and Reporting Secondary</vt:lpstr>
      <vt:lpstr>Foundational Shift: From one big score to a bunch of little scores</vt:lpstr>
      <vt:lpstr>Decision Points</vt:lpstr>
      <vt:lpstr>How Topics Are Articulated and Assessed</vt:lpstr>
      <vt:lpstr>How Topics Are Articulated and Assessed</vt:lpstr>
      <vt:lpstr>Reporting Topics for Language Arts</vt:lpstr>
      <vt:lpstr>Many districts like to organize reporting topics into strands.</vt:lpstr>
      <vt:lpstr>Language Arts Strands and Topics</vt:lpstr>
      <vt:lpstr>Reporting Topics for Mathematics </vt:lpstr>
      <vt:lpstr>Math Strands and Topics</vt:lpstr>
      <vt:lpstr>Cizek (2007)</vt:lpstr>
      <vt:lpstr>Cizek (2007)</vt:lpstr>
      <vt:lpstr>It might be that the dependability of conclusions about differences in sub-area performance is nearly zero.   In many cases, a teacher who flipped a coin to decide whether to provide the pupil with focused intervention in algebra (heads) or measurement (tails) would be making the decision about as accurately as the teacher who relied on an examination of sub-score differences for the two areas.</vt:lpstr>
      <vt:lpstr>Two students with a score of 70</vt:lpstr>
      <vt:lpstr>How Topics Are Articulated and Assessed</vt:lpstr>
      <vt:lpstr>Example Proficiency Scale</vt:lpstr>
      <vt:lpstr>At a very basic level, a proficiency scale is nothing more than thinking about the content for an important topic in terms of three levels of difficulty.</vt:lpstr>
      <vt:lpstr>Slide 18</vt:lpstr>
      <vt:lpstr>Slide 19</vt:lpstr>
      <vt:lpstr>Slide 20</vt:lpstr>
      <vt:lpstr>Slide 21</vt:lpstr>
      <vt:lpstr>Slide 22</vt:lpstr>
      <vt:lpstr>Slide 23</vt:lpstr>
      <vt:lpstr>Slide 24</vt:lpstr>
      <vt:lpstr>Daily targets can be expressed as “I can” statements and posted as separate items while they are the subject of instruction.</vt:lpstr>
      <vt:lpstr>Slide 26</vt:lpstr>
      <vt:lpstr>I can describe the characteristics of the troposphere and explain how it fits into the earth’s atmosphere </vt:lpstr>
      <vt:lpstr>Slide 28</vt:lpstr>
      <vt:lpstr>Slide 29</vt:lpstr>
      <vt:lpstr>Slide 30</vt:lpstr>
      <vt:lpstr>Slide 31</vt:lpstr>
      <vt:lpstr>Forms of Assessment Available</vt:lpstr>
      <vt:lpstr>A Natural Progression:  Standards-Referenced  to Competency-Based</vt:lpstr>
      <vt:lpstr>Example Proficiency Scale</vt:lpstr>
      <vt:lpstr>Critical Aspect Standards-Referenced Reporting</vt:lpstr>
      <vt:lpstr>Slide 36</vt:lpstr>
      <vt:lpstr>Slide 37</vt:lpstr>
      <vt:lpstr>Slide 38</vt:lpstr>
      <vt:lpstr>Slide 39</vt:lpstr>
      <vt:lpstr>Slide 40</vt:lpstr>
      <vt:lpstr>Slide 41</vt:lpstr>
      <vt:lpstr>Critical Aspect Competency-Based Education</vt:lpstr>
      <vt:lpstr>Reporting System: Grade-Level Approach</vt:lpstr>
      <vt:lpstr>Reporting System: High School Approach</vt:lpstr>
      <vt:lpstr>REPORTED AND REAL Status in a Competency-Based System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Allen</dc:creator>
  <cp:lastModifiedBy>SCPC</cp:lastModifiedBy>
  <cp:revision>72</cp:revision>
  <cp:lastPrinted>2015-07-07T17:20:14Z</cp:lastPrinted>
  <dcterms:created xsi:type="dcterms:W3CDTF">2013-03-13T13:06:35Z</dcterms:created>
  <dcterms:modified xsi:type="dcterms:W3CDTF">2015-08-13T20:25:43Z</dcterms:modified>
</cp:coreProperties>
</file>