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6" r:id="rId7"/>
    <p:sldId id="261" r:id="rId8"/>
    <p:sldId id="265" r:id="rId9"/>
    <p:sldId id="267" r:id="rId10"/>
    <p:sldId id="268" r:id="rId11"/>
    <p:sldId id="262" r:id="rId12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74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03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5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5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2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3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3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9243-9D12-42B2-8598-AD2DFE274D3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3CE84A-870C-4AEF-867E-4BE838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policies/privacy/key-terms/#toc-terms-cook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ingtonpost.com/2014/07/21/facebook-terms-condition_n_5551965.html" TargetMode="External"/><Relationship Id="rId2" Type="http://schemas.openxmlformats.org/officeDocument/2006/relationships/hyperlink" Target="https://www.google.com/policies/privacy/key-term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-sGvh6tI04" TargetMode="External"/><Relationship Id="rId5" Type="http://schemas.openxmlformats.org/officeDocument/2006/relationships/hyperlink" Target="https://www.snap.com/en-US/terms/" TargetMode="External"/><Relationship Id="rId4" Type="http://schemas.openxmlformats.org/officeDocument/2006/relationships/hyperlink" Target="https://www.instagram.com/about/legal/terms/before-january-19-2013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and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“They” Know About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884" y="1511808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Software</a:t>
            </a:r>
          </a:p>
          <a:p>
            <a:pPr lvl="1"/>
            <a:r>
              <a:rPr lang="en-US" sz="3600" dirty="0" smtClean="0"/>
              <a:t>Free</a:t>
            </a:r>
          </a:p>
          <a:p>
            <a:pPr lvl="2"/>
            <a:r>
              <a:rPr lang="en-US" sz="3600" dirty="0" smtClean="0"/>
              <a:t>20+ Packages</a:t>
            </a:r>
          </a:p>
          <a:p>
            <a:pPr lvl="1"/>
            <a:r>
              <a:rPr lang="en-US" sz="3600" dirty="0" smtClean="0"/>
              <a:t>Commercial</a:t>
            </a:r>
          </a:p>
          <a:p>
            <a:pPr lvl="2"/>
            <a:r>
              <a:rPr lang="en-US" sz="3600" dirty="0" smtClean="0"/>
              <a:t>Another 20+</a:t>
            </a:r>
          </a:p>
          <a:p>
            <a:pPr lvl="1"/>
            <a:r>
              <a:rPr lang="en-US" sz="3600" dirty="0" smtClean="0"/>
              <a:t>Surveys</a:t>
            </a:r>
          </a:p>
          <a:p>
            <a:pPr lvl="2"/>
            <a:r>
              <a:rPr lang="en-US" sz="3600" dirty="0" smtClean="0"/>
              <a:t>Face-to-Face</a:t>
            </a:r>
          </a:p>
          <a:p>
            <a:pPr lvl="2"/>
            <a:r>
              <a:rPr lang="en-US" sz="3600" dirty="0" smtClean="0"/>
              <a:t>Computer Driven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89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“Safe”?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572" y="1645920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Search Engines</a:t>
            </a:r>
          </a:p>
          <a:p>
            <a:pPr lvl="1"/>
            <a:r>
              <a:rPr lang="en-US" sz="3600" dirty="0" err="1" smtClean="0"/>
              <a:t>Startpage</a:t>
            </a:r>
            <a:endParaRPr lang="en-US" sz="3600" dirty="0" smtClean="0"/>
          </a:p>
          <a:p>
            <a:pPr lvl="1"/>
            <a:r>
              <a:rPr lang="en-US" sz="3600" dirty="0" err="1" smtClean="0"/>
              <a:t>DuckDuckGo</a:t>
            </a:r>
            <a:endParaRPr lang="en-US" sz="3600" dirty="0" smtClean="0"/>
          </a:p>
          <a:p>
            <a:r>
              <a:rPr lang="en-US" sz="3600" dirty="0" smtClean="0"/>
              <a:t>Personal Protection</a:t>
            </a:r>
          </a:p>
          <a:p>
            <a:pPr lvl="1"/>
            <a:r>
              <a:rPr lang="en-US" sz="3600" dirty="0" smtClean="0"/>
              <a:t>Don’t use search and mail from same source</a:t>
            </a:r>
          </a:p>
          <a:p>
            <a:pPr lvl="2"/>
            <a:r>
              <a:rPr lang="en-US" sz="3600" dirty="0" smtClean="0"/>
              <a:t>i.e., Google and Gmail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86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Privacy</a:t>
            </a:r>
          </a:p>
          <a:p>
            <a:r>
              <a:rPr lang="en-US" sz="3600" dirty="0" smtClean="0"/>
              <a:t>Data Mining</a:t>
            </a:r>
          </a:p>
          <a:p>
            <a:r>
              <a:rPr lang="en-US" sz="3600" dirty="0" smtClean="0"/>
              <a:t>Info Uses</a:t>
            </a:r>
          </a:p>
          <a:p>
            <a:r>
              <a:rPr lang="en-US" sz="3600" dirty="0" smtClean="0"/>
              <a:t>Policies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54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Definition</a:t>
            </a:r>
          </a:p>
          <a:p>
            <a:r>
              <a:rPr lang="en-US" sz="3600" dirty="0" smtClean="0"/>
              <a:t>Levels</a:t>
            </a:r>
          </a:p>
          <a:p>
            <a:r>
              <a:rPr lang="en-US" sz="3600" dirty="0" smtClean="0"/>
              <a:t>Cross-site scripting</a:t>
            </a:r>
          </a:p>
          <a:p>
            <a:r>
              <a:rPr lang="en-US" sz="3600" dirty="0" smtClean="0"/>
              <a:t>Social Networking</a:t>
            </a:r>
          </a:p>
          <a:p>
            <a:r>
              <a:rPr lang="en-US" sz="3600" dirty="0" smtClean="0"/>
              <a:t>Internet Service Providers</a:t>
            </a:r>
          </a:p>
          <a:p>
            <a:r>
              <a:rPr lang="en-US" sz="3600" dirty="0" smtClean="0"/>
              <a:t>HTMLs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288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Cookies</a:t>
            </a:r>
            <a:endParaRPr lang="en-US" sz="3600" dirty="0" smtClean="0"/>
          </a:p>
          <a:p>
            <a:pPr lvl="1"/>
            <a:r>
              <a:rPr lang="en-US" sz="3600" dirty="0" smtClean="0"/>
              <a:t>Standard</a:t>
            </a:r>
          </a:p>
          <a:p>
            <a:pPr lvl="2"/>
            <a:r>
              <a:rPr lang="en-US" sz="3600" dirty="0" smtClean="0"/>
              <a:t>First Party</a:t>
            </a:r>
          </a:p>
          <a:p>
            <a:pPr lvl="2"/>
            <a:r>
              <a:rPr lang="en-US" sz="3600" dirty="0" smtClean="0"/>
              <a:t>Third Party</a:t>
            </a:r>
          </a:p>
          <a:p>
            <a:pPr lvl="1"/>
            <a:r>
              <a:rPr lang="en-US" sz="3600" dirty="0" smtClean="0"/>
              <a:t>Flash cookies</a:t>
            </a:r>
          </a:p>
          <a:p>
            <a:pPr lvl="1"/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83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388" y="1536192"/>
            <a:ext cx="534778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Risks</a:t>
            </a:r>
          </a:p>
          <a:p>
            <a:pPr lvl="1"/>
            <a:r>
              <a:rPr lang="en-US" sz="3600" dirty="0" smtClean="0"/>
              <a:t>Mobile Apps</a:t>
            </a:r>
          </a:p>
          <a:p>
            <a:pPr lvl="1"/>
            <a:r>
              <a:rPr lang="en-US" sz="3600" dirty="0" smtClean="0"/>
              <a:t>Browsing</a:t>
            </a:r>
          </a:p>
          <a:p>
            <a:pPr lvl="1"/>
            <a:r>
              <a:rPr lang="en-US" sz="3600" dirty="0" smtClean="0"/>
              <a:t>Searches</a:t>
            </a:r>
          </a:p>
          <a:p>
            <a:pPr lvl="1"/>
            <a:r>
              <a:rPr lang="en-US" sz="3600" dirty="0" smtClean="0"/>
              <a:t>Instant Messaging</a:t>
            </a:r>
          </a:p>
          <a:p>
            <a:pPr lvl="1"/>
            <a:r>
              <a:rPr lang="en-US" sz="3600" dirty="0" smtClean="0"/>
              <a:t>Personal Website</a:t>
            </a:r>
          </a:p>
          <a:p>
            <a:endParaRPr lang="en-US" sz="3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16204" y="2295874"/>
            <a:ext cx="5347780" cy="393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/>
              <a:t>Blogging</a:t>
            </a:r>
          </a:p>
          <a:p>
            <a:pPr lvl="1"/>
            <a:r>
              <a:rPr lang="en-US" sz="3600" dirty="0"/>
              <a:t>Online Banking</a:t>
            </a:r>
          </a:p>
          <a:p>
            <a:pPr lvl="1"/>
            <a:r>
              <a:rPr lang="en-US" sz="3600" dirty="0"/>
              <a:t>“Cloud”</a:t>
            </a:r>
          </a:p>
          <a:p>
            <a:pPr lvl="1"/>
            <a:r>
              <a:rPr lang="en-US" sz="3600" dirty="0"/>
              <a:t>“Street View</a:t>
            </a:r>
            <a:r>
              <a:rPr lang="en-US" sz="36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7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300" y="1475232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It?</a:t>
            </a:r>
          </a:p>
          <a:p>
            <a:pPr lvl="1"/>
            <a:r>
              <a:rPr lang="en-US" sz="3400" dirty="0" smtClean="0">
                <a:hlinkClick r:id="rId2"/>
              </a:rPr>
              <a:t>Google</a:t>
            </a:r>
            <a:endParaRPr lang="en-US" sz="3400" dirty="0" smtClean="0"/>
          </a:p>
          <a:p>
            <a:pPr lvl="1"/>
            <a:r>
              <a:rPr lang="en-US" sz="3600" dirty="0" smtClean="0">
                <a:hlinkClick r:id="rId3"/>
              </a:rPr>
              <a:t>Facebook</a:t>
            </a:r>
            <a:endParaRPr lang="en-US" sz="3600" dirty="0" smtClean="0"/>
          </a:p>
          <a:p>
            <a:pPr lvl="1"/>
            <a:r>
              <a:rPr lang="en-US" sz="3600" dirty="0" smtClean="0">
                <a:hlinkClick r:id="rId4"/>
              </a:rPr>
              <a:t>Instagram</a:t>
            </a:r>
            <a:endParaRPr lang="en-US" sz="3600" dirty="0" smtClean="0"/>
          </a:p>
          <a:p>
            <a:pPr lvl="1"/>
            <a:r>
              <a:rPr lang="en-US" sz="3600" dirty="0" smtClean="0">
                <a:hlinkClick r:id="rId5"/>
              </a:rPr>
              <a:t>Snapchat</a:t>
            </a:r>
            <a:endParaRPr lang="en-US" sz="3600" dirty="0" smtClean="0"/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</p:txBody>
      </p:sp>
      <p:sp>
        <p:nvSpPr>
          <p:cNvPr id="4" name="Rectangle 3">
            <a:hlinkClick r:id="rId6"/>
          </p:cNvPr>
          <p:cNvSpPr/>
          <p:nvPr/>
        </p:nvSpPr>
        <p:spPr>
          <a:xfrm>
            <a:off x="10496812" y="5252854"/>
            <a:ext cx="1365337" cy="1390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93917"/>
            <a:ext cx="632314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Info Sources</a:t>
            </a:r>
          </a:p>
          <a:p>
            <a:pPr lvl="1"/>
            <a:r>
              <a:rPr lang="en-US" sz="3200" dirty="0" smtClean="0"/>
              <a:t>Marketing</a:t>
            </a:r>
          </a:p>
          <a:p>
            <a:pPr lvl="2"/>
            <a:r>
              <a:rPr lang="en-US" sz="3200" dirty="0" smtClean="0"/>
              <a:t>Direct</a:t>
            </a:r>
          </a:p>
          <a:p>
            <a:pPr lvl="2"/>
            <a:r>
              <a:rPr lang="en-US" sz="3200" dirty="0" smtClean="0"/>
              <a:t>Behavioral/Targeting</a:t>
            </a:r>
          </a:p>
          <a:p>
            <a:pPr lvl="1"/>
            <a:r>
              <a:rPr lang="en-US" sz="3200" dirty="0"/>
              <a:t>Web Bugs</a:t>
            </a:r>
          </a:p>
          <a:p>
            <a:pPr lvl="1"/>
            <a:r>
              <a:rPr lang="en-US" sz="3200" dirty="0"/>
              <a:t>Location Tracking</a:t>
            </a:r>
          </a:p>
          <a:p>
            <a:pPr lvl="1"/>
            <a:r>
              <a:rPr lang="en-US" sz="3200" dirty="0"/>
              <a:t>Employee Monitoring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76124" y="2157984"/>
            <a:ext cx="6469444" cy="3777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42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Government Surveillance</a:t>
            </a:r>
          </a:p>
          <a:p>
            <a:r>
              <a:rPr lang="en-US" sz="3600" dirty="0" smtClean="0"/>
              <a:t>Court Records</a:t>
            </a:r>
          </a:p>
          <a:p>
            <a:r>
              <a:rPr lang="en-US" sz="3600" dirty="0" smtClean="0"/>
              <a:t>Online Shopping</a:t>
            </a:r>
          </a:p>
          <a:p>
            <a:r>
              <a:rPr lang="en-US" sz="3600" dirty="0" smtClean="0"/>
              <a:t>Scams</a:t>
            </a:r>
          </a:p>
          <a:p>
            <a:r>
              <a:rPr lang="en-US" sz="3600" dirty="0" smtClean="0"/>
              <a:t>Auctions</a:t>
            </a:r>
          </a:p>
          <a:p>
            <a:r>
              <a:rPr lang="en-US" sz="3600" dirty="0" smtClean="0"/>
              <a:t>Postal Fraud</a:t>
            </a:r>
          </a:p>
          <a:p>
            <a:r>
              <a:rPr lang="en-US" sz="3600" dirty="0" smtClean="0"/>
              <a:t>Malicious Links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46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Good</a:t>
            </a:r>
          </a:p>
          <a:p>
            <a:pPr lvl="1"/>
            <a:r>
              <a:rPr lang="en-US" sz="3600" dirty="0" smtClean="0"/>
              <a:t>Science and Engineering</a:t>
            </a:r>
          </a:p>
          <a:p>
            <a:pPr lvl="1"/>
            <a:r>
              <a:rPr lang="en-US" sz="3600" dirty="0" smtClean="0"/>
              <a:t>Human Rights</a:t>
            </a:r>
          </a:p>
          <a:p>
            <a:pPr lvl="1"/>
            <a:r>
              <a:rPr lang="en-US" sz="3600" dirty="0" smtClean="0"/>
              <a:t>Medical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838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5318</TotalTime>
  <Words>145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Privacy and Data Mining</vt:lpstr>
      <vt:lpstr>Intro</vt:lpstr>
      <vt:lpstr>Privacy</vt:lpstr>
      <vt:lpstr>Privacy</vt:lpstr>
      <vt:lpstr>Privacy</vt:lpstr>
      <vt:lpstr>Data Mining</vt:lpstr>
      <vt:lpstr>Data Mining</vt:lpstr>
      <vt:lpstr>Data Mining</vt:lpstr>
      <vt:lpstr>Data Mining</vt:lpstr>
      <vt:lpstr>Data Mining</vt:lpstr>
      <vt:lpstr>“Safe”? Sites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and Data Mining</dc:title>
  <dc:creator>Chester Hawkins</dc:creator>
  <cp:lastModifiedBy>Chester Hawkins</cp:lastModifiedBy>
  <cp:revision>21</cp:revision>
  <cp:lastPrinted>2014-10-30T11:48:43Z</cp:lastPrinted>
  <dcterms:created xsi:type="dcterms:W3CDTF">2014-10-29T11:36:53Z</dcterms:created>
  <dcterms:modified xsi:type="dcterms:W3CDTF">2018-03-22T12:59:39Z</dcterms:modified>
</cp:coreProperties>
</file>