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4" r:id="rId1"/>
  </p:sldMasterIdLst>
  <p:notesMasterIdLst>
    <p:notesMasterId r:id="rId4"/>
  </p:notesMasterIdLst>
  <p:sldIdLst>
    <p:sldId id="256" r:id="rId2"/>
    <p:sldId id="259" r:id="rId3"/>
  </p:sldIdLst>
  <p:sldSz cx="7772400" cy="1008856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1"/>
    <p:restoredTop sz="96395" autoAdjust="0"/>
  </p:normalViewPr>
  <p:slideViewPr>
    <p:cSldViewPr snapToGrid="0" snapToObjects="1">
      <p:cViewPr varScale="1">
        <p:scale>
          <a:sx n="76" d="100"/>
          <a:sy n="76" d="100"/>
        </p:scale>
        <p:origin x="27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728EEB-B5AB-134D-9118-7F8CC2B3330B}" type="datetimeFigureOut">
              <a:rPr lang="en-US" smtClean="0"/>
              <a:t>8/4/2020</a:t>
            </a:fld>
            <a:endParaRPr lang="en-US"/>
          </a:p>
        </p:txBody>
      </p:sp>
      <p:sp>
        <p:nvSpPr>
          <p:cNvPr id="4" name="Slide Image Placeholder 3"/>
          <p:cNvSpPr>
            <a:spLocks noGrp="1" noRot="1" noChangeAspect="1"/>
          </p:cNvSpPr>
          <p:nvPr>
            <p:ph type="sldImg" idx="2"/>
          </p:nvPr>
        </p:nvSpPr>
        <p:spPr>
          <a:xfrm>
            <a:off x="2297113" y="1162050"/>
            <a:ext cx="24161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C5E5CCBE-303C-A149-885A-A91C24523D93}" type="slidenum">
              <a:rPr lang="en-US" smtClean="0"/>
              <a:t>‹#›</a:t>
            </a:fld>
            <a:endParaRPr lang="en-US"/>
          </a:p>
        </p:txBody>
      </p:sp>
    </p:spTree>
    <p:extLst>
      <p:ext uri="{BB962C8B-B14F-4D97-AF65-F5344CB8AC3E}">
        <p14:creationId xmlns:p14="http://schemas.microsoft.com/office/powerpoint/2010/main" val="52084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5CCBE-303C-A149-885A-A91C24523D93}" type="slidenum">
              <a:rPr lang="en-US" smtClean="0"/>
              <a:t>1</a:t>
            </a:fld>
            <a:endParaRPr lang="en-US"/>
          </a:p>
        </p:txBody>
      </p:sp>
    </p:spTree>
    <p:extLst>
      <p:ext uri="{BB962C8B-B14F-4D97-AF65-F5344CB8AC3E}">
        <p14:creationId xmlns:p14="http://schemas.microsoft.com/office/powerpoint/2010/main" val="377431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5CCBE-303C-A149-885A-A91C24523D93}" type="slidenum">
              <a:rPr lang="en-US" smtClean="0"/>
              <a:t>2</a:t>
            </a:fld>
            <a:endParaRPr lang="en-US"/>
          </a:p>
        </p:txBody>
      </p:sp>
    </p:spTree>
    <p:extLst>
      <p:ext uri="{BB962C8B-B14F-4D97-AF65-F5344CB8AC3E}">
        <p14:creationId xmlns:p14="http://schemas.microsoft.com/office/powerpoint/2010/main" val="19363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55447" y="269027"/>
            <a:ext cx="7461504" cy="955050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07612" y="1298032"/>
            <a:ext cx="6353937" cy="4304454"/>
          </a:xfrm>
        </p:spPr>
        <p:txBody>
          <a:bodyPr anchor="b">
            <a:normAutofit/>
          </a:bodyPr>
          <a:lstStyle>
            <a:lvl1pPr algn="ctr">
              <a:lnSpc>
                <a:spcPct val="85000"/>
              </a:lnSpc>
              <a:defRPr sz="51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9826" y="5692485"/>
            <a:ext cx="5589511" cy="2042081"/>
          </a:xfrm>
        </p:spPr>
        <p:txBody>
          <a:bodyPr>
            <a:normAutofit/>
          </a:bodyPr>
          <a:lstStyle>
            <a:lvl1pPr marL="0" indent="0" algn="ctr">
              <a:spcBef>
                <a:spcPts val="850"/>
              </a:spcBef>
              <a:buNone/>
              <a:defRPr sz="1530">
                <a:solidFill>
                  <a:srgbClr val="FFFFFF"/>
                </a:solidFill>
              </a:defRPr>
            </a:lvl1pPr>
            <a:lvl2pPr marL="291465" indent="0" algn="ctr">
              <a:buNone/>
              <a:defRPr sz="1530"/>
            </a:lvl2pPr>
            <a:lvl3pPr marL="582930" indent="0" algn="ctr">
              <a:buNone/>
              <a:defRPr sz="1530"/>
            </a:lvl3pPr>
            <a:lvl4pPr marL="874395" indent="0" algn="ctr">
              <a:buNone/>
              <a:defRPr sz="1275"/>
            </a:lvl4pPr>
            <a:lvl5pPr marL="1165860" indent="0" algn="ctr">
              <a:buNone/>
              <a:defRPr sz="1275"/>
            </a:lvl5pPr>
            <a:lvl6pPr marL="1457325" indent="0" algn="ctr">
              <a:buNone/>
              <a:defRPr sz="1275"/>
            </a:lvl6pPr>
            <a:lvl7pPr marL="1748790" indent="0" algn="ctr">
              <a:buNone/>
              <a:defRPr sz="1275"/>
            </a:lvl7pPr>
            <a:lvl8pPr marL="2040255" indent="0" algn="ctr">
              <a:buNone/>
              <a:defRPr sz="1275"/>
            </a:lvl8pPr>
            <a:lvl9pPr marL="2331720" indent="0" algn="ctr">
              <a:buNone/>
              <a:defRPr sz="127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FA75862-CC41-D643-8018-0F0FAEB99747}" type="datetimeFigureOut">
              <a:rPr lang="en-US" smtClean="0"/>
              <a:t>8/4/2020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1DD993-8FB8-0444-A110-7E4C48F17E9C}" type="slidenum">
              <a:rPr lang="en-US" smtClean="0"/>
              <a:t>‹#›</a:t>
            </a:fld>
            <a:endParaRPr lang="en-US"/>
          </a:p>
        </p:txBody>
      </p:sp>
      <p:cxnSp>
        <p:nvCxnSpPr>
          <p:cNvPr id="8" name="Straight Connector 7"/>
          <p:cNvCxnSpPr/>
          <p:nvPr/>
        </p:nvCxnSpPr>
        <p:spPr>
          <a:xfrm>
            <a:off x="1261396" y="5492662"/>
            <a:ext cx="524637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63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75862-CC41-D643-8018-0F0FAEB99747}"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208068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1120952"/>
            <a:ext cx="1481614" cy="795875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28663" y="1120952"/>
            <a:ext cx="4736306" cy="795875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75862-CC41-D643-8018-0F0FAEB99747}"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72177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85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75862-CC41-D643-8018-0F0FAEB99747}"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288574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5345" y="1726405"/>
            <a:ext cx="6353937" cy="4304454"/>
          </a:xfrm>
        </p:spPr>
        <p:txBody>
          <a:bodyPr anchor="b">
            <a:noAutofit/>
          </a:bodyPr>
          <a:lstStyle>
            <a:lvl1pPr algn="ctr">
              <a:lnSpc>
                <a:spcPct val="85000"/>
              </a:lnSpc>
              <a:defRPr sz="51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090079" y="6111569"/>
            <a:ext cx="5590299" cy="2006247"/>
          </a:xfrm>
        </p:spPr>
        <p:txBody>
          <a:bodyPr anchor="t">
            <a:normAutofit/>
          </a:bodyPr>
          <a:lstStyle>
            <a:lvl1pPr marL="0" indent="0" algn="ctr">
              <a:buNone/>
              <a:defRPr sz="1530">
                <a:solidFill>
                  <a:schemeClr val="accent1"/>
                </a:solidFill>
              </a:defRPr>
            </a:lvl1pPr>
            <a:lvl2pPr marL="291465" indent="0">
              <a:buNone/>
              <a:defRPr sz="1148">
                <a:solidFill>
                  <a:schemeClr val="tx1">
                    <a:tint val="75000"/>
                  </a:schemeClr>
                </a:solidFill>
              </a:defRPr>
            </a:lvl2pPr>
            <a:lvl3pPr marL="582930" indent="0">
              <a:buNone/>
              <a:defRPr sz="1020">
                <a:solidFill>
                  <a:schemeClr val="tx1">
                    <a:tint val="75000"/>
                  </a:schemeClr>
                </a:solidFill>
              </a:defRPr>
            </a:lvl3pPr>
            <a:lvl4pPr marL="874395" indent="0">
              <a:buNone/>
              <a:defRPr sz="893">
                <a:solidFill>
                  <a:schemeClr val="tx1">
                    <a:tint val="75000"/>
                  </a:schemeClr>
                </a:solidFill>
              </a:defRPr>
            </a:lvl4pPr>
            <a:lvl5pPr marL="1165860" indent="0">
              <a:buNone/>
              <a:defRPr sz="893">
                <a:solidFill>
                  <a:schemeClr val="tx1">
                    <a:tint val="75000"/>
                  </a:schemeClr>
                </a:solidFill>
              </a:defRPr>
            </a:lvl5pPr>
            <a:lvl6pPr marL="1457325" indent="0">
              <a:buNone/>
              <a:defRPr sz="893">
                <a:solidFill>
                  <a:schemeClr val="tx1">
                    <a:tint val="75000"/>
                  </a:schemeClr>
                </a:solidFill>
              </a:defRPr>
            </a:lvl6pPr>
            <a:lvl7pPr marL="1748790" indent="0">
              <a:buNone/>
              <a:defRPr sz="893">
                <a:solidFill>
                  <a:schemeClr val="tx1">
                    <a:tint val="75000"/>
                  </a:schemeClr>
                </a:solidFill>
              </a:defRPr>
            </a:lvl7pPr>
            <a:lvl8pPr marL="2040255" indent="0">
              <a:buNone/>
              <a:defRPr sz="893">
                <a:solidFill>
                  <a:schemeClr val="tx1">
                    <a:tint val="75000"/>
                  </a:schemeClr>
                </a:solidFill>
              </a:defRPr>
            </a:lvl8pPr>
            <a:lvl9pPr marL="2331720" indent="0">
              <a:buNone/>
              <a:defRPr sz="89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A75862-CC41-D643-8018-0F0FAEB99747}"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DD993-8FB8-0444-A110-7E4C48F17E9C}" type="slidenum">
              <a:rPr lang="en-US" smtClean="0"/>
              <a:t>‹#›</a:t>
            </a:fld>
            <a:endParaRPr lang="en-US"/>
          </a:p>
        </p:txBody>
      </p:sp>
      <p:cxnSp>
        <p:nvCxnSpPr>
          <p:cNvPr id="7" name="Straight Connector 6"/>
          <p:cNvCxnSpPr/>
          <p:nvPr/>
        </p:nvCxnSpPr>
        <p:spPr>
          <a:xfrm>
            <a:off x="1263015" y="5914281"/>
            <a:ext cx="52463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8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28663" y="3026567"/>
            <a:ext cx="3031236" cy="5918624"/>
          </a:xfrm>
        </p:spPr>
        <p:txBody>
          <a:bodyPr/>
          <a:lstStyle>
            <a:lvl1pPr>
              <a:defRPr sz="1403"/>
            </a:lvl1pPr>
            <a:lvl2pPr>
              <a:defRPr sz="1275"/>
            </a:lvl2pPr>
            <a:lvl3pPr>
              <a:defRPr sz="1148"/>
            </a:lvl3pPr>
            <a:lvl4pPr>
              <a:defRPr sz="1020"/>
            </a:lvl4pPr>
            <a:lvl5pPr>
              <a:defRPr sz="1020"/>
            </a:lvl5pPr>
            <a:lvl6pPr>
              <a:defRPr sz="1020"/>
            </a:lvl6pPr>
            <a:lvl7pPr>
              <a:defRPr sz="1020"/>
            </a:lvl7pPr>
            <a:lvl8pPr>
              <a:defRPr sz="1020"/>
            </a:lvl8pPr>
            <a:lvl9pPr>
              <a:defRPr sz="10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95603" y="3026569"/>
            <a:ext cx="3031236" cy="5918624"/>
          </a:xfrm>
        </p:spPr>
        <p:txBody>
          <a:bodyPr/>
          <a:lstStyle>
            <a:lvl1pPr>
              <a:defRPr sz="1403"/>
            </a:lvl1pPr>
            <a:lvl2pPr>
              <a:defRPr sz="1275"/>
            </a:lvl2pPr>
            <a:lvl3pPr>
              <a:defRPr sz="1148"/>
            </a:lvl3pPr>
            <a:lvl4pPr>
              <a:defRPr sz="1020"/>
            </a:lvl4pPr>
            <a:lvl5pPr>
              <a:defRPr sz="1020"/>
            </a:lvl5pPr>
            <a:lvl6pPr>
              <a:defRPr sz="1020"/>
            </a:lvl6pPr>
            <a:lvl7pPr>
              <a:defRPr sz="1020"/>
            </a:lvl7pPr>
            <a:lvl8pPr>
              <a:defRPr sz="1020"/>
            </a:lvl8pPr>
            <a:lvl9pPr>
              <a:defRPr sz="10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A75862-CC41-D643-8018-0F0FAEB99747}"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14273802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28663" y="2944353"/>
            <a:ext cx="3031236" cy="1143370"/>
          </a:xfrm>
        </p:spPr>
        <p:txBody>
          <a:bodyPr anchor="ctr"/>
          <a:lstStyle>
            <a:lvl1pPr marL="0" indent="0">
              <a:spcBef>
                <a:spcPts val="0"/>
              </a:spcBef>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Edit Master text styles</a:t>
            </a:r>
          </a:p>
        </p:txBody>
      </p:sp>
      <p:sp>
        <p:nvSpPr>
          <p:cNvPr id="4" name="Content Placeholder 3"/>
          <p:cNvSpPr>
            <a:spLocks noGrp="1"/>
          </p:cNvSpPr>
          <p:nvPr>
            <p:ph sz="half" idx="2"/>
          </p:nvPr>
        </p:nvSpPr>
        <p:spPr>
          <a:xfrm>
            <a:off x="728663" y="4003478"/>
            <a:ext cx="3031236" cy="4977024"/>
          </a:xfrm>
        </p:spPr>
        <p:txBody>
          <a:bodyPr/>
          <a:lstStyle>
            <a:lvl1pPr>
              <a:defRPr sz="1403"/>
            </a:lvl1pPr>
            <a:lvl2pPr>
              <a:defRPr sz="1275"/>
            </a:lvl2pPr>
            <a:lvl3pPr>
              <a:defRPr sz="1148"/>
            </a:lvl3pPr>
            <a:lvl4pPr>
              <a:defRPr sz="1020"/>
            </a:lvl4pPr>
            <a:lvl5pPr>
              <a:defRPr sz="1020"/>
            </a:lvl5pPr>
            <a:lvl6pPr>
              <a:defRPr sz="1020"/>
            </a:lvl6pPr>
            <a:lvl7pPr>
              <a:defRPr sz="1020"/>
            </a:lvl7pPr>
            <a:lvl8pPr>
              <a:defRPr sz="1020"/>
            </a:lvl8pPr>
            <a:lvl9pPr>
              <a:defRPr sz="10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96598" y="2940706"/>
            <a:ext cx="3031236" cy="1143370"/>
          </a:xfrm>
        </p:spPr>
        <p:txBody>
          <a:bodyPr anchor="ctr"/>
          <a:lstStyle>
            <a:lvl1pPr marL="0" indent="0">
              <a:spcBef>
                <a:spcPts val="0"/>
              </a:spcBef>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Edit Master text styles</a:t>
            </a:r>
          </a:p>
        </p:txBody>
      </p:sp>
      <p:sp>
        <p:nvSpPr>
          <p:cNvPr id="6" name="Content Placeholder 5"/>
          <p:cNvSpPr>
            <a:spLocks noGrp="1"/>
          </p:cNvSpPr>
          <p:nvPr>
            <p:ph sz="quarter" idx="4"/>
          </p:nvPr>
        </p:nvSpPr>
        <p:spPr>
          <a:xfrm>
            <a:off x="3996598" y="4000299"/>
            <a:ext cx="3031236" cy="4977024"/>
          </a:xfrm>
        </p:spPr>
        <p:txBody>
          <a:bodyPr/>
          <a:lstStyle>
            <a:lvl1pPr>
              <a:defRPr sz="1403"/>
            </a:lvl1pPr>
            <a:lvl2pPr>
              <a:defRPr sz="1275"/>
            </a:lvl2pPr>
            <a:lvl3pPr>
              <a:defRPr sz="1148"/>
            </a:lvl3pPr>
            <a:lvl4pPr>
              <a:defRPr sz="1020"/>
            </a:lvl4pPr>
            <a:lvl5pPr>
              <a:defRPr sz="1020"/>
            </a:lvl5pPr>
            <a:lvl6pPr>
              <a:defRPr sz="1020"/>
            </a:lvl6pPr>
            <a:lvl7pPr>
              <a:defRPr sz="1020"/>
            </a:lvl7pPr>
            <a:lvl8pPr>
              <a:defRPr sz="1020"/>
            </a:lvl8pPr>
            <a:lvl9pPr>
              <a:defRPr sz="10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75862-CC41-D643-8018-0F0FAEB99747}"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36559782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A75862-CC41-D643-8018-0F0FAEB99747}"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426126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75862-CC41-D643-8018-0F0FAEB99747}"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92771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663" y="1614170"/>
            <a:ext cx="2409444" cy="2555769"/>
          </a:xfrm>
        </p:spPr>
        <p:txBody>
          <a:bodyPr anchor="b">
            <a:noAutofit/>
          </a:bodyPr>
          <a:lstStyle>
            <a:lvl1pPr>
              <a:lnSpc>
                <a:spcPct val="90000"/>
              </a:lnSpc>
              <a:defRPr sz="2550" b="0"/>
            </a:lvl1pPr>
          </a:lstStyle>
          <a:p>
            <a:r>
              <a:rPr lang="en-US" smtClean="0"/>
              <a:t>Click to edit Master title style</a:t>
            </a:r>
            <a:endParaRPr lang="en-US" dirty="0"/>
          </a:p>
        </p:txBody>
      </p:sp>
      <p:sp>
        <p:nvSpPr>
          <p:cNvPr id="3" name="Content Placeholder 2"/>
          <p:cNvSpPr>
            <a:spLocks noGrp="1"/>
          </p:cNvSpPr>
          <p:nvPr>
            <p:ph idx="1"/>
          </p:nvPr>
        </p:nvSpPr>
        <p:spPr>
          <a:xfrm>
            <a:off x="3509917" y="1614170"/>
            <a:ext cx="3527192" cy="686022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8663" y="4169939"/>
            <a:ext cx="2409444" cy="4304454"/>
          </a:xfrm>
        </p:spPr>
        <p:txBody>
          <a:bodyPr>
            <a:normAutofit/>
          </a:bodyPr>
          <a:lstStyle>
            <a:lvl1pPr marL="0" indent="0">
              <a:lnSpc>
                <a:spcPct val="100000"/>
              </a:lnSpc>
              <a:spcBef>
                <a:spcPts val="680"/>
              </a:spcBef>
              <a:buNone/>
              <a:defRPr sz="1084"/>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smtClean="0"/>
              <a:t>Edit Master text styles</a:t>
            </a:r>
          </a:p>
        </p:txBody>
      </p:sp>
      <p:sp>
        <p:nvSpPr>
          <p:cNvPr id="5" name="Date Placeholder 4"/>
          <p:cNvSpPr>
            <a:spLocks noGrp="1"/>
          </p:cNvSpPr>
          <p:nvPr>
            <p:ph type="dt" sz="half" idx="10"/>
          </p:nvPr>
        </p:nvSpPr>
        <p:spPr/>
        <p:txBody>
          <a:bodyPr/>
          <a:lstStyle/>
          <a:p>
            <a:fld id="{5FA75862-CC41-D643-8018-0F0FAEB99747}"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13059749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663" y="1614170"/>
            <a:ext cx="2409444" cy="2555769"/>
          </a:xfrm>
        </p:spPr>
        <p:txBody>
          <a:bodyPr anchor="b">
            <a:noAutofit/>
          </a:bodyPr>
          <a:lstStyle>
            <a:lvl1pPr>
              <a:lnSpc>
                <a:spcPct val="90000"/>
              </a:lnSpc>
              <a:defRPr sz="25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416241" y="1573815"/>
            <a:ext cx="3619048" cy="6833321"/>
          </a:xfrm>
        </p:spPr>
        <p:txBody>
          <a:bodyPr lIns="274320" tIns="182880" anchor="t">
            <a:normAutofit/>
          </a:bodyPr>
          <a:lstStyle>
            <a:lvl1pPr marL="0" indent="0">
              <a:buNone/>
              <a:defRPr sz="1785"/>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en-US" smtClean="0"/>
              <a:t>Click icon to add picture</a:t>
            </a:r>
            <a:endParaRPr lang="en-US" dirty="0"/>
          </a:p>
        </p:txBody>
      </p:sp>
      <p:sp>
        <p:nvSpPr>
          <p:cNvPr id="4" name="Text Placeholder 3"/>
          <p:cNvSpPr>
            <a:spLocks noGrp="1"/>
          </p:cNvSpPr>
          <p:nvPr>
            <p:ph type="body" sz="half" idx="2"/>
          </p:nvPr>
        </p:nvSpPr>
        <p:spPr>
          <a:xfrm>
            <a:off x="728663" y="4169940"/>
            <a:ext cx="2409444" cy="4237196"/>
          </a:xfrm>
        </p:spPr>
        <p:txBody>
          <a:bodyPr>
            <a:normAutofit/>
          </a:bodyPr>
          <a:lstStyle>
            <a:lvl1pPr marL="0" indent="0">
              <a:lnSpc>
                <a:spcPct val="100000"/>
              </a:lnSpc>
              <a:spcBef>
                <a:spcPts val="680"/>
              </a:spcBef>
              <a:buNone/>
              <a:defRPr sz="1084"/>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smtClean="0"/>
              <a:t>Edit Master text styles</a:t>
            </a:r>
          </a:p>
        </p:txBody>
      </p:sp>
      <p:sp>
        <p:nvSpPr>
          <p:cNvPr id="5" name="Date Placeholder 4"/>
          <p:cNvSpPr>
            <a:spLocks noGrp="1"/>
          </p:cNvSpPr>
          <p:nvPr>
            <p:ph type="dt" sz="half" idx="10"/>
          </p:nvPr>
        </p:nvSpPr>
        <p:spPr/>
        <p:txBody>
          <a:bodyPr/>
          <a:lstStyle/>
          <a:p>
            <a:fld id="{5FA75862-CC41-D643-8018-0F0FAEB99747}"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DD993-8FB8-0444-A110-7E4C48F17E9C}" type="slidenum">
              <a:rPr lang="en-US" smtClean="0"/>
              <a:t>‹#›</a:t>
            </a:fld>
            <a:endParaRPr lang="en-US"/>
          </a:p>
        </p:txBody>
      </p:sp>
    </p:spTree>
    <p:extLst>
      <p:ext uri="{BB962C8B-B14F-4D97-AF65-F5344CB8AC3E}">
        <p14:creationId xmlns:p14="http://schemas.microsoft.com/office/powerpoint/2010/main" val="81286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55448" y="269029"/>
            <a:ext cx="7461504" cy="955050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28663" y="896761"/>
            <a:ext cx="6295644" cy="199529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8664" y="3026569"/>
            <a:ext cx="6293955" cy="594104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8660" y="9155657"/>
            <a:ext cx="1484785" cy="537123"/>
          </a:xfrm>
          <a:prstGeom prst="rect">
            <a:avLst/>
          </a:prstGeom>
        </p:spPr>
        <p:txBody>
          <a:bodyPr vert="horz" lIns="91440" tIns="45720" rIns="91440" bIns="45720" rtlCol="0" anchor="ctr"/>
          <a:lstStyle>
            <a:lvl1pPr algn="l">
              <a:defRPr sz="850">
                <a:solidFill>
                  <a:schemeClr val="accent1"/>
                </a:solidFill>
              </a:defRPr>
            </a:lvl1pPr>
          </a:lstStyle>
          <a:p>
            <a:fld id="{5FA75862-CC41-D643-8018-0F0FAEB99747}" type="datetimeFigureOut">
              <a:rPr lang="en-US" smtClean="0"/>
              <a:t>8/4/2020</a:t>
            </a:fld>
            <a:endParaRPr lang="en-US"/>
          </a:p>
        </p:txBody>
      </p:sp>
      <p:sp>
        <p:nvSpPr>
          <p:cNvPr id="5" name="Footer Placeholder 4"/>
          <p:cNvSpPr>
            <a:spLocks noGrp="1"/>
          </p:cNvSpPr>
          <p:nvPr>
            <p:ph type="ftr" sz="quarter" idx="3"/>
          </p:nvPr>
        </p:nvSpPr>
        <p:spPr>
          <a:xfrm>
            <a:off x="2517582" y="9155657"/>
            <a:ext cx="3007581" cy="537123"/>
          </a:xfrm>
          <a:prstGeom prst="rect">
            <a:avLst/>
          </a:prstGeom>
        </p:spPr>
        <p:txBody>
          <a:bodyPr vert="horz" lIns="91440" tIns="45720" rIns="91440" bIns="45720" rtlCol="0" anchor="ctr"/>
          <a:lstStyle>
            <a:lvl1pPr algn="ctr">
              <a:defRPr sz="850">
                <a:solidFill>
                  <a:schemeClr val="accent1"/>
                </a:solidFill>
              </a:defRPr>
            </a:lvl1pPr>
          </a:lstStyle>
          <a:p>
            <a:endParaRPr lang="en-US"/>
          </a:p>
        </p:txBody>
      </p:sp>
      <p:sp>
        <p:nvSpPr>
          <p:cNvPr id="6" name="Slide Number Placeholder 5"/>
          <p:cNvSpPr>
            <a:spLocks noGrp="1"/>
          </p:cNvSpPr>
          <p:nvPr>
            <p:ph type="sldNum" sz="quarter" idx="4"/>
          </p:nvPr>
        </p:nvSpPr>
        <p:spPr>
          <a:xfrm>
            <a:off x="5947576" y="9155657"/>
            <a:ext cx="1087714" cy="537123"/>
          </a:xfrm>
          <a:prstGeom prst="rect">
            <a:avLst/>
          </a:prstGeom>
        </p:spPr>
        <p:txBody>
          <a:bodyPr vert="horz" lIns="91440" tIns="45720" rIns="91440" bIns="45720" rtlCol="0" anchor="ctr"/>
          <a:lstStyle>
            <a:lvl1pPr algn="r">
              <a:defRPr sz="850">
                <a:solidFill>
                  <a:schemeClr val="accent1"/>
                </a:solidFill>
              </a:defRPr>
            </a:lvl1pPr>
          </a:lstStyle>
          <a:p>
            <a:fld id="{0B1DD993-8FB8-0444-A110-7E4C48F17E9C}" type="slidenum">
              <a:rPr lang="en-US" smtClean="0"/>
              <a:t>‹#›</a:t>
            </a:fld>
            <a:endParaRPr lang="en-US"/>
          </a:p>
        </p:txBody>
      </p:sp>
    </p:spTree>
    <p:extLst>
      <p:ext uri="{BB962C8B-B14F-4D97-AF65-F5344CB8AC3E}">
        <p14:creationId xmlns:p14="http://schemas.microsoft.com/office/powerpoint/2010/main" val="1794488954"/>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58293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145733" indent="-116586" algn="l" defTabSz="582930" rtl="0" eaLnBrk="1" latinLnBrk="0" hangingPunct="1">
        <a:lnSpc>
          <a:spcPct val="90000"/>
        </a:lnSpc>
        <a:spcBef>
          <a:spcPts val="850"/>
        </a:spcBef>
        <a:buClr>
          <a:schemeClr val="accent1"/>
        </a:buClr>
        <a:buSzPct val="80000"/>
        <a:buFont typeface="Corbel" pitchFamily="34" charset="0"/>
        <a:buChar char="•"/>
        <a:defRPr sz="1700" kern="1200">
          <a:solidFill>
            <a:schemeClr val="accent1"/>
          </a:solidFill>
          <a:latin typeface="+mn-lt"/>
          <a:ea typeface="+mn-ea"/>
          <a:cs typeface="+mn-cs"/>
        </a:defRPr>
      </a:lvl1pPr>
      <a:lvl2pPr marL="291465" indent="-116586" algn="l" defTabSz="582930" rtl="0" eaLnBrk="1" latinLnBrk="0" hangingPunct="1">
        <a:lnSpc>
          <a:spcPct val="90000"/>
        </a:lnSpc>
        <a:spcBef>
          <a:spcPts val="127"/>
        </a:spcBef>
        <a:spcAft>
          <a:spcPts val="255"/>
        </a:spcAft>
        <a:buClr>
          <a:schemeClr val="accent1"/>
        </a:buClr>
        <a:buSzPct val="80000"/>
        <a:buFont typeface="Corbel" pitchFamily="34" charset="0"/>
        <a:buChar char="•"/>
        <a:defRPr sz="1530" kern="1200">
          <a:solidFill>
            <a:schemeClr val="accent1"/>
          </a:solidFill>
          <a:latin typeface="+mn-lt"/>
          <a:ea typeface="+mn-ea"/>
          <a:cs typeface="+mn-cs"/>
        </a:defRPr>
      </a:lvl2pPr>
      <a:lvl3pPr marL="466344" indent="-116586" algn="l" defTabSz="582930" rtl="0" eaLnBrk="1" latinLnBrk="0" hangingPunct="1">
        <a:lnSpc>
          <a:spcPct val="90000"/>
        </a:lnSpc>
        <a:spcBef>
          <a:spcPts val="127"/>
        </a:spcBef>
        <a:spcAft>
          <a:spcPts val="255"/>
        </a:spcAft>
        <a:buClr>
          <a:schemeClr val="accent1"/>
        </a:buClr>
        <a:buSzPct val="80000"/>
        <a:buFont typeface="Corbel" pitchFamily="34" charset="0"/>
        <a:buChar char="•"/>
        <a:defRPr sz="1360" kern="1200">
          <a:solidFill>
            <a:schemeClr val="accent1"/>
          </a:solidFill>
          <a:latin typeface="+mn-lt"/>
          <a:ea typeface="+mn-ea"/>
          <a:cs typeface="+mn-cs"/>
        </a:defRPr>
      </a:lvl3pPr>
      <a:lvl4pPr marL="641223" indent="-116586" algn="l" defTabSz="582930" rtl="0" eaLnBrk="1" latinLnBrk="0" hangingPunct="1">
        <a:lnSpc>
          <a:spcPct val="90000"/>
        </a:lnSpc>
        <a:spcBef>
          <a:spcPts val="127"/>
        </a:spcBef>
        <a:spcAft>
          <a:spcPts val="255"/>
        </a:spcAft>
        <a:buClr>
          <a:schemeClr val="accent1"/>
        </a:buClr>
        <a:buSzPct val="80000"/>
        <a:buFont typeface="Corbel" pitchFamily="34" charset="0"/>
        <a:buChar char="•"/>
        <a:defRPr sz="1190" kern="1200">
          <a:solidFill>
            <a:schemeClr val="accent1"/>
          </a:solidFill>
          <a:latin typeface="+mn-lt"/>
          <a:ea typeface="+mn-ea"/>
          <a:cs typeface="+mn-cs"/>
        </a:defRPr>
      </a:lvl4pPr>
      <a:lvl5pPr marL="782102" indent="-116586" algn="l" defTabSz="582930" rtl="0" eaLnBrk="1" latinLnBrk="0" hangingPunct="1">
        <a:lnSpc>
          <a:spcPct val="90000"/>
        </a:lnSpc>
        <a:spcBef>
          <a:spcPts val="127"/>
        </a:spcBef>
        <a:spcAft>
          <a:spcPts val="255"/>
        </a:spcAft>
        <a:buClr>
          <a:schemeClr val="accent1"/>
        </a:buClr>
        <a:buSzPct val="80000"/>
        <a:buFont typeface="Corbel" pitchFamily="34" charset="0"/>
        <a:buChar char="•"/>
        <a:defRPr sz="1190" kern="1200">
          <a:solidFill>
            <a:schemeClr val="accent1"/>
          </a:solidFill>
          <a:latin typeface="+mn-lt"/>
          <a:ea typeface="+mn-ea"/>
          <a:cs typeface="+mn-cs"/>
        </a:defRPr>
      </a:lvl5pPr>
      <a:lvl6pPr marL="935000" indent="-145733" algn="l" defTabSz="582930" rtl="0" eaLnBrk="1" latinLnBrk="0" hangingPunct="1">
        <a:lnSpc>
          <a:spcPct val="90000"/>
        </a:lnSpc>
        <a:spcBef>
          <a:spcPts val="127"/>
        </a:spcBef>
        <a:spcAft>
          <a:spcPts val="255"/>
        </a:spcAft>
        <a:buClr>
          <a:schemeClr val="accent1"/>
        </a:buClr>
        <a:buSzPct val="80000"/>
        <a:buFont typeface="Corbel" pitchFamily="34" charset="0"/>
        <a:buChar char="•"/>
        <a:defRPr sz="1190" kern="1200">
          <a:solidFill>
            <a:schemeClr val="accent1"/>
          </a:solidFill>
          <a:latin typeface="+mn-lt"/>
          <a:ea typeface="+mn-ea"/>
          <a:cs typeface="+mn-cs"/>
        </a:defRPr>
      </a:lvl6pPr>
      <a:lvl7pPr marL="1105000" indent="-145733" algn="l" defTabSz="582930" rtl="0" eaLnBrk="1" latinLnBrk="0" hangingPunct="1">
        <a:lnSpc>
          <a:spcPct val="90000"/>
        </a:lnSpc>
        <a:spcBef>
          <a:spcPts val="127"/>
        </a:spcBef>
        <a:spcAft>
          <a:spcPts val="255"/>
        </a:spcAft>
        <a:buClr>
          <a:schemeClr val="accent1"/>
        </a:buClr>
        <a:buSzPct val="80000"/>
        <a:buFont typeface="Corbel" pitchFamily="34" charset="0"/>
        <a:buChar char="•"/>
        <a:defRPr sz="1190" kern="1200">
          <a:solidFill>
            <a:schemeClr val="accent1"/>
          </a:solidFill>
          <a:latin typeface="+mn-lt"/>
          <a:ea typeface="+mn-ea"/>
          <a:cs typeface="+mn-cs"/>
        </a:defRPr>
      </a:lvl7pPr>
      <a:lvl8pPr marL="1275000" indent="-145733" algn="l" defTabSz="582930" rtl="0" eaLnBrk="1" latinLnBrk="0" hangingPunct="1">
        <a:lnSpc>
          <a:spcPct val="90000"/>
        </a:lnSpc>
        <a:spcBef>
          <a:spcPts val="127"/>
        </a:spcBef>
        <a:spcAft>
          <a:spcPts val="255"/>
        </a:spcAft>
        <a:buClr>
          <a:schemeClr val="accent1"/>
        </a:buClr>
        <a:buSzPct val="80000"/>
        <a:buFont typeface="Corbel" pitchFamily="34" charset="0"/>
        <a:buChar char="•"/>
        <a:defRPr sz="1190" kern="1200">
          <a:solidFill>
            <a:schemeClr val="accent1"/>
          </a:solidFill>
          <a:latin typeface="+mn-lt"/>
          <a:ea typeface="+mn-ea"/>
          <a:cs typeface="+mn-cs"/>
        </a:defRPr>
      </a:lvl8pPr>
      <a:lvl9pPr marL="1445000" indent="-145733" algn="l" defTabSz="582930" rtl="0" eaLnBrk="1" latinLnBrk="0" hangingPunct="1">
        <a:lnSpc>
          <a:spcPct val="90000"/>
        </a:lnSpc>
        <a:spcBef>
          <a:spcPts val="127"/>
        </a:spcBef>
        <a:spcAft>
          <a:spcPts val="255"/>
        </a:spcAft>
        <a:buClr>
          <a:schemeClr val="accent1"/>
        </a:buClr>
        <a:buSzPct val="80000"/>
        <a:buFont typeface="Corbel" pitchFamily="34" charset="0"/>
        <a:buChar char="•"/>
        <a:defRPr sz="1190" kern="1200">
          <a:solidFill>
            <a:schemeClr val="accent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3192" y="266564"/>
            <a:ext cx="6703695" cy="554825"/>
          </a:xfrm>
        </p:spPr>
        <p:txBody>
          <a:bodyPr>
            <a:normAutofit/>
          </a:bodyPr>
          <a:lstStyle/>
          <a:p>
            <a:pPr algn="ctr"/>
            <a:r>
              <a:rPr lang="en-US" sz="2800" b="1" dirty="0" smtClean="0">
                <a:latin typeface="Bradley Hand" charset="0"/>
                <a:ea typeface="Bradley Hand" charset="0"/>
                <a:cs typeface="Bradley Hand" charset="0"/>
              </a:rPr>
              <a:t>ESOL Newsletter</a:t>
            </a:r>
            <a:endParaRPr lang="en-US" sz="2800" b="1" dirty="0">
              <a:latin typeface="Bradley Hand" charset="0"/>
              <a:ea typeface="Bradley Hand" charset="0"/>
              <a:cs typeface="Bradley Hand" charset="0"/>
            </a:endParaRPr>
          </a:p>
        </p:txBody>
      </p:sp>
      <p:sp>
        <p:nvSpPr>
          <p:cNvPr id="5" name="TextBox 4"/>
          <p:cNvSpPr txBox="1"/>
          <p:nvPr/>
        </p:nvSpPr>
        <p:spPr>
          <a:xfrm>
            <a:off x="2724746" y="821389"/>
            <a:ext cx="2440586" cy="369332"/>
          </a:xfrm>
          <a:prstGeom prst="rect">
            <a:avLst/>
          </a:prstGeom>
          <a:noFill/>
        </p:spPr>
        <p:txBody>
          <a:bodyPr wrap="square" rtlCol="0">
            <a:spAutoFit/>
          </a:bodyPr>
          <a:lstStyle/>
          <a:p>
            <a:pPr algn="ctr"/>
            <a:r>
              <a:rPr lang="en-US" b="1" dirty="0" smtClean="0">
                <a:latin typeface="Candara" charset="0"/>
                <a:ea typeface="Candara" charset="0"/>
                <a:cs typeface="Candara" charset="0"/>
              </a:rPr>
              <a:t>August</a:t>
            </a:r>
            <a:r>
              <a:rPr lang="en-US" b="1" dirty="0" smtClean="0">
                <a:latin typeface="Candara" charset="0"/>
                <a:ea typeface="Candara" charset="0"/>
                <a:cs typeface="Candara" charset="0"/>
              </a:rPr>
              <a:t> </a:t>
            </a:r>
            <a:r>
              <a:rPr lang="en-US" b="1" dirty="0" smtClean="0">
                <a:latin typeface="Candara" charset="0"/>
                <a:ea typeface="Candara" charset="0"/>
                <a:cs typeface="Candara" charset="0"/>
              </a:rPr>
              <a:t>2020</a:t>
            </a:r>
            <a:endParaRPr lang="en-US" b="1" dirty="0">
              <a:latin typeface="Candara" charset="0"/>
              <a:ea typeface="Candara" charset="0"/>
              <a:cs typeface="Candara" charset="0"/>
            </a:endParaRPr>
          </a:p>
        </p:txBody>
      </p:sp>
      <p:sp>
        <p:nvSpPr>
          <p:cNvPr id="6" name="TextBox 5"/>
          <p:cNvSpPr txBox="1"/>
          <p:nvPr/>
        </p:nvSpPr>
        <p:spPr>
          <a:xfrm>
            <a:off x="381000" y="1565171"/>
            <a:ext cx="3473771" cy="6786473"/>
          </a:xfrm>
          <a:prstGeom prst="rect">
            <a:avLst/>
          </a:prstGeom>
          <a:noFill/>
          <a:ln w="34925" cap="rnd">
            <a:solidFill>
              <a:schemeClr val="accent1"/>
            </a:solidFill>
            <a:prstDash val="lgDashDot"/>
          </a:ln>
        </p:spPr>
        <p:txBody>
          <a:bodyPr wrap="square" rtlCol="0">
            <a:spAutoFit/>
          </a:bodyPr>
          <a:lstStyle/>
          <a:p>
            <a:r>
              <a:rPr lang="en-US" sz="1500" b="1" dirty="0" smtClean="0">
                <a:latin typeface="Bradley Hand"/>
              </a:rPr>
              <a:t>Welcome to our new School year!</a:t>
            </a:r>
          </a:p>
          <a:p>
            <a:r>
              <a:rPr lang="en-US" sz="1500" dirty="0" smtClean="0">
                <a:latin typeface="Bradley Hand"/>
              </a:rPr>
              <a:t>The beginning of this new school year is going to be very different from previous years. So it’s very important that you stay informed with what is happening at your child’s school. All schools use various methods of communication.  </a:t>
            </a:r>
          </a:p>
          <a:p>
            <a:r>
              <a:rPr lang="en-US" sz="1500" b="1" dirty="0" smtClean="0">
                <a:latin typeface="Bradley Hand"/>
              </a:rPr>
              <a:t>How to obtain the most updated information?</a:t>
            </a:r>
          </a:p>
          <a:p>
            <a:pPr marL="285750" indent="-285750">
              <a:buFont typeface="Arial" panose="020B0604020202020204" pitchFamily="34" charset="0"/>
              <a:buChar char="•"/>
            </a:pPr>
            <a:r>
              <a:rPr lang="en-US" sz="1500" dirty="0" smtClean="0">
                <a:latin typeface="Bradley Hand"/>
              </a:rPr>
              <a:t>Visit the Houston County Schools website at hcbe.net, for updated information on schools, transportation, special services, protocols, resources, and more. You will also have the option to change the language of the webpage to your preferred language by clicking “Select Language”.</a:t>
            </a:r>
          </a:p>
          <a:p>
            <a:pPr marL="285750" indent="-285750">
              <a:buFont typeface="Arial" panose="020B0604020202020204" pitchFamily="34" charset="0"/>
              <a:buChar char="•"/>
            </a:pPr>
            <a:r>
              <a:rPr lang="en-US" sz="1500" dirty="0" smtClean="0">
                <a:latin typeface="Bradley Hand"/>
              </a:rPr>
              <a:t>Find and “Like” the Facebook page of your child’s school and the Houston County School System.</a:t>
            </a:r>
          </a:p>
          <a:p>
            <a:pPr marL="285750" indent="-285750">
              <a:buFont typeface="Arial" panose="020B0604020202020204" pitchFamily="34" charset="0"/>
              <a:buChar char="•"/>
            </a:pPr>
            <a:r>
              <a:rPr lang="en-US" sz="1500" dirty="0" smtClean="0">
                <a:latin typeface="Bradley Hand"/>
              </a:rPr>
              <a:t>Notify your child’s school of any changes to your contact information</a:t>
            </a:r>
          </a:p>
          <a:p>
            <a:pPr marL="285750" indent="-285750">
              <a:buFont typeface="Arial" panose="020B0604020202020204" pitchFamily="34" charset="0"/>
              <a:buChar char="•"/>
            </a:pPr>
            <a:r>
              <a:rPr lang="en-US" sz="1500" dirty="0" smtClean="0">
                <a:latin typeface="Bradley Hand"/>
              </a:rPr>
              <a:t>If your child's teacher sends  you an invitation to join </a:t>
            </a:r>
            <a:r>
              <a:rPr lang="en-US" sz="1500" dirty="0" err="1" smtClean="0">
                <a:latin typeface="Bradley Hand"/>
              </a:rPr>
              <a:t>ClassDojo</a:t>
            </a:r>
            <a:r>
              <a:rPr lang="en-US" sz="1500" dirty="0" smtClean="0">
                <a:latin typeface="Bradley Hand"/>
              </a:rPr>
              <a:t> or </a:t>
            </a:r>
            <a:r>
              <a:rPr lang="en-US" sz="1500" dirty="0" err="1" smtClean="0">
                <a:latin typeface="Bradley Hand"/>
              </a:rPr>
              <a:t>TalkingPoints</a:t>
            </a:r>
            <a:r>
              <a:rPr lang="en-US" sz="1500" dirty="0" smtClean="0">
                <a:latin typeface="Bradley Hand"/>
              </a:rPr>
              <a:t>, please join the class</a:t>
            </a:r>
            <a:r>
              <a:rPr lang="en-US" sz="1400" dirty="0" smtClean="0">
                <a:latin typeface="Bradley Hand"/>
              </a:rPr>
              <a:t>. </a:t>
            </a:r>
          </a:p>
        </p:txBody>
      </p:sp>
      <p:sp>
        <p:nvSpPr>
          <p:cNvPr id="7" name="TextBox 6"/>
          <p:cNvSpPr txBox="1"/>
          <p:nvPr/>
        </p:nvSpPr>
        <p:spPr>
          <a:xfrm>
            <a:off x="4126864" y="1561939"/>
            <a:ext cx="3170023" cy="6955750"/>
          </a:xfrm>
          <a:prstGeom prst="rect">
            <a:avLst/>
          </a:prstGeom>
          <a:noFill/>
          <a:ln w="34925" cap="rnd">
            <a:solidFill>
              <a:schemeClr val="accent1"/>
            </a:solidFill>
            <a:prstDash val="lgDashDot"/>
          </a:ln>
        </p:spPr>
        <p:txBody>
          <a:bodyPr wrap="square" rtlCol="0">
            <a:spAutoFit/>
          </a:bodyPr>
          <a:lstStyle/>
          <a:p>
            <a:pPr algn="ctr"/>
            <a:r>
              <a:rPr lang="en-US" sz="1400" b="1" dirty="0" smtClean="0">
                <a:latin typeface="Bradley Hand" charset="0"/>
                <a:ea typeface="Bradley Hand" charset="0"/>
                <a:cs typeface="Bradley Hand" charset="0"/>
              </a:rPr>
              <a:t>Help us keep school’s staff and students healthy </a:t>
            </a:r>
          </a:p>
          <a:p>
            <a:r>
              <a:rPr lang="en-US" sz="1400" dirty="0" smtClean="0">
                <a:latin typeface="Bradley Hand"/>
              </a:rPr>
              <a:t>. </a:t>
            </a:r>
            <a:r>
              <a:rPr lang="en-US" sz="1400" b="1" dirty="0" smtClean="0">
                <a:latin typeface="Bradley Hand"/>
              </a:rPr>
              <a:t>Please keep your child home if he/she:</a:t>
            </a:r>
          </a:p>
          <a:p>
            <a:pPr marL="285750" indent="-285750">
              <a:buFont typeface="Arial" panose="020B0604020202020204" pitchFamily="34" charset="0"/>
              <a:buChar char="•"/>
            </a:pPr>
            <a:r>
              <a:rPr lang="en-US" sz="1300" dirty="0" smtClean="0">
                <a:latin typeface="Bradley Hand"/>
              </a:rPr>
              <a:t>Has a fever of 100 or higher in the past 24 hours</a:t>
            </a:r>
          </a:p>
          <a:p>
            <a:pPr marL="285750" indent="-285750">
              <a:buFont typeface="Arial" panose="020B0604020202020204" pitchFamily="34" charset="0"/>
              <a:buChar char="•"/>
            </a:pPr>
            <a:r>
              <a:rPr lang="en-US" sz="1300" dirty="0">
                <a:latin typeface="Bradley Hand"/>
              </a:rPr>
              <a:t>shortness of breath</a:t>
            </a:r>
          </a:p>
          <a:p>
            <a:pPr marL="285750" indent="-285750">
              <a:buFont typeface="Arial" panose="020B0604020202020204" pitchFamily="34" charset="0"/>
              <a:buChar char="•"/>
            </a:pPr>
            <a:r>
              <a:rPr lang="en-US" sz="1300" dirty="0">
                <a:latin typeface="Bradley Hand"/>
              </a:rPr>
              <a:t>chills/repeated shaking with chills</a:t>
            </a:r>
          </a:p>
          <a:p>
            <a:pPr marL="285750" indent="-285750">
              <a:buFont typeface="Arial" panose="020B0604020202020204" pitchFamily="34" charset="0"/>
              <a:buChar char="•"/>
            </a:pPr>
            <a:r>
              <a:rPr lang="en-US" sz="1300" dirty="0" smtClean="0">
                <a:latin typeface="Bradley Hand"/>
              </a:rPr>
              <a:t>Vomiting/ nausea/ </a:t>
            </a:r>
            <a:endParaRPr lang="en-US" sz="1300" dirty="0">
              <a:latin typeface="Bradley Hand"/>
            </a:endParaRPr>
          </a:p>
          <a:p>
            <a:pPr marL="285750" indent="-285750">
              <a:buFont typeface="Arial" panose="020B0604020202020204" pitchFamily="34" charset="0"/>
              <a:buChar char="•"/>
            </a:pPr>
            <a:r>
              <a:rPr lang="en-US" sz="1300" dirty="0">
                <a:latin typeface="Bradley Hand"/>
              </a:rPr>
              <a:t>muscle pain</a:t>
            </a:r>
          </a:p>
          <a:p>
            <a:pPr marL="285750" indent="-285750">
              <a:buFont typeface="Arial" panose="020B0604020202020204" pitchFamily="34" charset="0"/>
              <a:buChar char="•"/>
            </a:pPr>
            <a:r>
              <a:rPr lang="en-US" sz="1300" dirty="0">
                <a:latin typeface="Bradley Hand"/>
              </a:rPr>
              <a:t>difficulty breathing</a:t>
            </a:r>
          </a:p>
          <a:p>
            <a:pPr marL="285750" indent="-285750">
              <a:buFont typeface="Arial" panose="020B0604020202020204" pitchFamily="34" charset="0"/>
              <a:buChar char="•"/>
            </a:pPr>
            <a:r>
              <a:rPr lang="en-US" sz="1300" dirty="0">
                <a:latin typeface="Bradley Hand"/>
              </a:rPr>
              <a:t>new loss of taste or smell</a:t>
            </a:r>
          </a:p>
          <a:p>
            <a:pPr marL="285750" indent="-285750">
              <a:buFont typeface="Arial" panose="020B0604020202020204" pitchFamily="34" charset="0"/>
              <a:buChar char="•"/>
            </a:pPr>
            <a:r>
              <a:rPr lang="en-US" sz="1300" dirty="0">
                <a:latin typeface="Bradley Hand"/>
              </a:rPr>
              <a:t>diarrhea</a:t>
            </a:r>
          </a:p>
          <a:p>
            <a:pPr marL="285750" indent="-285750">
              <a:buFont typeface="Arial" panose="020B0604020202020204" pitchFamily="34" charset="0"/>
              <a:buChar char="•"/>
            </a:pPr>
            <a:r>
              <a:rPr lang="en-US" sz="1300" dirty="0">
                <a:latin typeface="Bradley Hand"/>
              </a:rPr>
              <a:t>rash/red eyes, cracked/swollen lips or tongue, swelling of hands/feet/ stomach </a:t>
            </a:r>
            <a:r>
              <a:rPr lang="en-US" sz="1300" dirty="0" smtClean="0">
                <a:latin typeface="Bradley Hand"/>
              </a:rPr>
              <a:t>pain</a:t>
            </a:r>
          </a:p>
          <a:p>
            <a:pPr marL="285750" indent="-285750">
              <a:buFont typeface="Arial" panose="020B0604020202020204" pitchFamily="34" charset="0"/>
              <a:buChar char="•"/>
            </a:pPr>
            <a:r>
              <a:rPr lang="en-US" sz="1300" dirty="0" smtClean="0">
                <a:latin typeface="Bradley Hand"/>
              </a:rPr>
              <a:t>Has been exposed to a contiguous disease and is showing signs/symptoms of disease transmission. </a:t>
            </a:r>
          </a:p>
          <a:p>
            <a:r>
              <a:rPr lang="en-US" sz="1300" b="1" dirty="0" smtClean="0">
                <a:latin typeface="Bradley Hand" charset="0"/>
                <a:ea typeface="Bradley Hand" charset="0"/>
                <a:cs typeface="Bradley Hand" charset="0"/>
              </a:rPr>
              <a:t>Also</a:t>
            </a:r>
            <a:r>
              <a:rPr lang="en-US" sz="1300" b="1" dirty="0" smtClean="0">
                <a:latin typeface="Bradley Hand" charset="0"/>
                <a:ea typeface="Bradley Hand" charset="0"/>
                <a:cs typeface="Bradley Hand" charset="0"/>
              </a:rPr>
              <a:t>….</a:t>
            </a:r>
          </a:p>
          <a:p>
            <a:pPr marL="285750" indent="-285750">
              <a:buFont typeface="Arial" panose="020B0604020202020204" pitchFamily="34" charset="0"/>
              <a:buChar char="•"/>
            </a:pPr>
            <a:r>
              <a:rPr lang="en-US" sz="1300" dirty="0" smtClean="0">
                <a:latin typeface="Bradley Hand" charset="0"/>
                <a:ea typeface="Bradley Hand" charset="0"/>
                <a:cs typeface="Bradley Hand" charset="0"/>
              </a:rPr>
              <a:t>Screen your child daily prior to coming to school</a:t>
            </a:r>
          </a:p>
          <a:p>
            <a:pPr marL="285750" indent="-285750">
              <a:buFont typeface="Arial" panose="020B0604020202020204" pitchFamily="34" charset="0"/>
              <a:buChar char="•"/>
            </a:pPr>
            <a:r>
              <a:rPr lang="en-US" sz="1300" dirty="0" smtClean="0">
                <a:latin typeface="Bradley Hand" charset="0"/>
                <a:ea typeface="Bradley Hand" charset="0"/>
                <a:cs typeface="Bradley Hand" charset="0"/>
              </a:rPr>
              <a:t>Practice ways your child can greet/interact with peers without using physical contact. </a:t>
            </a:r>
          </a:p>
          <a:p>
            <a:pPr marL="285750" indent="-285750">
              <a:buFont typeface="Arial" panose="020B0604020202020204" pitchFamily="34" charset="0"/>
              <a:buChar char="•"/>
            </a:pPr>
            <a:r>
              <a:rPr lang="en-US" sz="1300" dirty="0" smtClean="0">
                <a:latin typeface="Bradley Hand" charset="0"/>
                <a:ea typeface="Bradley Hand" charset="0"/>
                <a:cs typeface="Bradley Hand" charset="0"/>
              </a:rPr>
              <a:t>Inform the school as soon as a positive COVID test results occurs with any members of the household. </a:t>
            </a:r>
          </a:p>
          <a:p>
            <a:pPr marL="285750" indent="-285750">
              <a:buFont typeface="Arial" panose="020B0604020202020204" pitchFamily="34" charset="0"/>
              <a:buChar char="•"/>
            </a:pPr>
            <a:r>
              <a:rPr lang="en-US" sz="1300" dirty="0" smtClean="0">
                <a:latin typeface="Bradley Hand" charset="0"/>
                <a:ea typeface="Bradley Hand" charset="0"/>
                <a:cs typeface="Bradley Hand" charset="0"/>
              </a:rPr>
              <a:t>Follow healthcare provider instructions regarding the need for quarantine or isolation for you or your family.</a:t>
            </a:r>
            <a:endParaRPr lang="en-US" sz="1300" dirty="0">
              <a:latin typeface="Bradley Hand" charset="0"/>
              <a:ea typeface="Bradley Hand" charset="0"/>
              <a:cs typeface="Bradley Hand" charset="0"/>
            </a:endParaRPr>
          </a:p>
        </p:txBody>
      </p:sp>
      <p:sp>
        <p:nvSpPr>
          <p:cNvPr id="9" name="TextBox 8"/>
          <p:cNvSpPr txBox="1"/>
          <p:nvPr/>
        </p:nvSpPr>
        <p:spPr>
          <a:xfrm>
            <a:off x="830938" y="8394979"/>
            <a:ext cx="6235337" cy="1200329"/>
          </a:xfrm>
          <a:prstGeom prst="rect">
            <a:avLst/>
          </a:prstGeom>
          <a:noFill/>
          <a:ln w="34925" cap="rnd">
            <a:solidFill>
              <a:schemeClr val="accent1"/>
            </a:solidFill>
            <a:prstDash val="lgDashDot"/>
          </a:ln>
        </p:spPr>
        <p:txBody>
          <a:bodyPr wrap="square" rtlCol="0">
            <a:spAutoFit/>
          </a:bodyPr>
          <a:lstStyle/>
          <a:p>
            <a:pPr algn="ctr"/>
            <a:r>
              <a:rPr lang="en-US" sz="1600" b="1" u="sng" dirty="0" smtClean="0">
                <a:latin typeface="Bradley Hand" charset="0"/>
                <a:ea typeface="Bradley Hand" charset="0"/>
                <a:cs typeface="Bradley Hand" charset="0"/>
              </a:rPr>
              <a:t>Dates to Remember</a:t>
            </a:r>
            <a:endParaRPr lang="en-US" sz="1600" b="1" u="sng" dirty="0" smtClean="0">
              <a:latin typeface="Bradley Hand" charset="0"/>
              <a:ea typeface="Bradley Hand" charset="0"/>
              <a:cs typeface="Bradley Hand" charset="0"/>
            </a:endParaRPr>
          </a:p>
          <a:p>
            <a:pPr marL="285750" indent="-285750">
              <a:buFont typeface="Arial" panose="020B0604020202020204" pitchFamily="34" charset="0"/>
              <a:buChar char="•"/>
            </a:pPr>
            <a:r>
              <a:rPr lang="es-419" sz="1400" dirty="0" err="1" smtClean="0">
                <a:latin typeface="Bradley Hand" charset="0"/>
                <a:ea typeface="Bradley Hand" charset="0"/>
                <a:cs typeface="Bradley Hand" charset="0"/>
              </a:rPr>
              <a:t>Aug</a:t>
            </a:r>
            <a:r>
              <a:rPr lang="es-419" sz="1400" dirty="0" smtClean="0">
                <a:latin typeface="Bradley Hand" charset="0"/>
                <a:ea typeface="Bradley Hand" charset="0"/>
                <a:cs typeface="Bradley Hand" charset="0"/>
              </a:rPr>
              <a:t> 6- </a:t>
            </a:r>
            <a:r>
              <a:rPr lang="es-419" sz="1400" dirty="0" err="1" smtClean="0">
                <a:latin typeface="Bradley Hand" charset="0"/>
                <a:ea typeface="Bradley Hand" charset="0"/>
                <a:cs typeface="Bradley Hand" charset="0"/>
              </a:rPr>
              <a:t>First</a:t>
            </a:r>
            <a:r>
              <a:rPr lang="es-419" sz="1400" dirty="0" smtClean="0">
                <a:latin typeface="Bradley Hand" charset="0"/>
                <a:ea typeface="Bradley Hand" charset="0"/>
                <a:cs typeface="Bradley Hand" charset="0"/>
              </a:rPr>
              <a:t> Day of </a:t>
            </a:r>
            <a:r>
              <a:rPr lang="es-419" sz="1400" dirty="0" err="1" smtClean="0">
                <a:latin typeface="Bradley Hand" charset="0"/>
                <a:ea typeface="Bradley Hand" charset="0"/>
                <a:cs typeface="Bradley Hand" charset="0"/>
              </a:rPr>
              <a:t>School</a:t>
            </a:r>
            <a:endParaRPr lang="es-419" sz="1400" dirty="0" smtClean="0">
              <a:latin typeface="Bradley Hand" charset="0"/>
              <a:ea typeface="Bradley Hand" charset="0"/>
              <a:cs typeface="Bradley Hand" charset="0"/>
            </a:endParaRPr>
          </a:p>
          <a:p>
            <a:pPr marL="285750" indent="-285750">
              <a:buFont typeface="Arial" panose="020B0604020202020204" pitchFamily="34" charset="0"/>
              <a:buChar char="•"/>
            </a:pPr>
            <a:r>
              <a:rPr lang="es-419" sz="1400" dirty="0" smtClean="0">
                <a:latin typeface="Bradley Hand" charset="0"/>
                <a:ea typeface="Bradley Hand" charset="0"/>
                <a:cs typeface="Bradley Hand" charset="0"/>
              </a:rPr>
              <a:t>Sept 7- Labor Day-</a:t>
            </a:r>
            <a:r>
              <a:rPr lang="es-419" sz="1400" dirty="0" err="1" smtClean="0">
                <a:latin typeface="Bradley Hand" charset="0"/>
                <a:ea typeface="Bradley Hand" charset="0"/>
                <a:cs typeface="Bradley Hand" charset="0"/>
              </a:rPr>
              <a:t>Holiday</a:t>
            </a:r>
            <a:r>
              <a:rPr lang="es-419" sz="1400" dirty="0" smtClean="0">
                <a:latin typeface="Bradley Hand" charset="0"/>
                <a:ea typeface="Bradley Hand" charset="0"/>
                <a:cs typeface="Bradley Hand" charset="0"/>
              </a:rPr>
              <a:t>- No </a:t>
            </a:r>
            <a:r>
              <a:rPr lang="es-419" sz="1400" dirty="0" err="1" smtClean="0">
                <a:latin typeface="Bradley Hand" charset="0"/>
                <a:ea typeface="Bradley Hand" charset="0"/>
                <a:cs typeface="Bradley Hand" charset="0"/>
              </a:rPr>
              <a:t>School</a:t>
            </a:r>
            <a:endParaRPr lang="es-419" sz="1400" dirty="0" smtClean="0">
              <a:latin typeface="Bradley Hand" charset="0"/>
              <a:ea typeface="Bradley Hand" charset="0"/>
              <a:cs typeface="Bradley Hand" charset="0"/>
            </a:endParaRPr>
          </a:p>
          <a:p>
            <a:pPr marL="285750" indent="-285750">
              <a:buFont typeface="Arial" panose="020B0604020202020204" pitchFamily="34" charset="0"/>
              <a:buChar char="•"/>
            </a:pPr>
            <a:r>
              <a:rPr lang="es-419" sz="1400" dirty="0" smtClean="0">
                <a:latin typeface="Bradley Hand" charset="0"/>
                <a:ea typeface="Bradley Hand" charset="0"/>
                <a:cs typeface="Bradley Hand" charset="0"/>
              </a:rPr>
              <a:t>Oct 9- </a:t>
            </a:r>
            <a:r>
              <a:rPr lang="es-419" sz="1400" dirty="0" err="1" smtClean="0">
                <a:latin typeface="Bradley Hand" charset="0"/>
                <a:ea typeface="Bradley Hand" charset="0"/>
                <a:cs typeface="Bradley Hand" charset="0"/>
              </a:rPr>
              <a:t>Student</a:t>
            </a:r>
            <a:r>
              <a:rPr lang="es-419" sz="1400" dirty="0" smtClean="0">
                <a:latin typeface="Bradley Hand" charset="0"/>
                <a:ea typeface="Bradley Hand" charset="0"/>
                <a:cs typeface="Bradley Hand" charset="0"/>
              </a:rPr>
              <a:t> </a:t>
            </a:r>
            <a:r>
              <a:rPr lang="es-419" sz="1400" dirty="0" err="1" smtClean="0">
                <a:latin typeface="Bradley Hand" charset="0"/>
                <a:ea typeface="Bradley Hand" charset="0"/>
                <a:cs typeface="Bradley Hand" charset="0"/>
              </a:rPr>
              <a:t>Holiday</a:t>
            </a:r>
            <a:r>
              <a:rPr lang="es-419" sz="1400" dirty="0" smtClean="0">
                <a:latin typeface="Bradley Hand" charset="0"/>
                <a:ea typeface="Bradley Hand" charset="0"/>
                <a:cs typeface="Bradley Hand" charset="0"/>
              </a:rPr>
              <a:t>-No </a:t>
            </a:r>
            <a:r>
              <a:rPr lang="es-419" sz="1400" dirty="0" err="1" smtClean="0">
                <a:latin typeface="Bradley Hand" charset="0"/>
                <a:ea typeface="Bradley Hand" charset="0"/>
                <a:cs typeface="Bradley Hand" charset="0"/>
              </a:rPr>
              <a:t>School</a:t>
            </a:r>
            <a:endParaRPr lang="es-419" sz="1400" dirty="0" smtClean="0">
              <a:latin typeface="Bradley Hand" charset="0"/>
              <a:ea typeface="Bradley Hand" charset="0"/>
              <a:cs typeface="Bradley Hand" charset="0"/>
            </a:endParaRPr>
          </a:p>
          <a:p>
            <a:pPr marL="285750" indent="-285750">
              <a:buFont typeface="Arial" panose="020B0604020202020204" pitchFamily="34" charset="0"/>
              <a:buChar char="•"/>
            </a:pPr>
            <a:r>
              <a:rPr lang="es-419" sz="1400" dirty="0" smtClean="0">
                <a:latin typeface="Bradley Hand" charset="0"/>
                <a:ea typeface="Bradley Hand" charset="0"/>
                <a:cs typeface="Bradley Hand" charset="0"/>
              </a:rPr>
              <a:t>Oct 12-16 </a:t>
            </a:r>
            <a:r>
              <a:rPr lang="es-419" sz="1400" dirty="0" err="1" smtClean="0">
                <a:latin typeface="Bradley Hand" charset="0"/>
                <a:ea typeface="Bradley Hand" charset="0"/>
                <a:cs typeface="Bradley Hand" charset="0"/>
              </a:rPr>
              <a:t>Fall</a:t>
            </a:r>
            <a:r>
              <a:rPr lang="es-419" sz="1400" dirty="0" smtClean="0">
                <a:latin typeface="Bradley Hand" charset="0"/>
                <a:ea typeface="Bradley Hand" charset="0"/>
                <a:cs typeface="Bradley Hand" charset="0"/>
              </a:rPr>
              <a:t> Break- </a:t>
            </a:r>
            <a:r>
              <a:rPr lang="es-419" sz="1400" dirty="0" err="1" smtClean="0">
                <a:latin typeface="Bradley Hand" charset="0"/>
                <a:ea typeface="Bradley Hand" charset="0"/>
                <a:cs typeface="Bradley Hand" charset="0"/>
              </a:rPr>
              <a:t>School</a:t>
            </a:r>
            <a:endParaRPr lang="es-419" sz="1400" dirty="0" smtClean="0">
              <a:latin typeface="Bradley Hand" charset="0"/>
              <a:ea typeface="Bradley Hand" charset="0"/>
              <a:cs typeface="Bradley Hand" charset="0"/>
            </a:endParaRPr>
          </a:p>
        </p:txBody>
      </p:sp>
      <p:sp>
        <p:nvSpPr>
          <p:cNvPr id="3" name="TextBox 2"/>
          <p:cNvSpPr txBox="1"/>
          <p:nvPr/>
        </p:nvSpPr>
        <p:spPr>
          <a:xfrm>
            <a:off x="5284694" y="336177"/>
            <a:ext cx="2280394" cy="830997"/>
          </a:xfrm>
          <a:prstGeom prst="rect">
            <a:avLst/>
          </a:prstGeom>
          <a:noFill/>
        </p:spPr>
        <p:txBody>
          <a:bodyPr wrap="square" rtlCol="0">
            <a:spAutoFit/>
          </a:bodyPr>
          <a:lstStyle/>
          <a:p>
            <a:pPr lvl="0" algn="r"/>
            <a:r>
              <a:rPr lang="en-US" sz="1200" dirty="0">
                <a:solidFill>
                  <a:srgbClr val="000000"/>
                </a:solidFill>
                <a:latin typeface="Bradley Hand" charset="0"/>
                <a:ea typeface="Bradley Hand" charset="0"/>
                <a:cs typeface="Bradley Hand" charset="0"/>
              </a:rPr>
              <a:t>Rosalin Rodriguez</a:t>
            </a:r>
          </a:p>
          <a:p>
            <a:pPr lvl="0" algn="r"/>
            <a:r>
              <a:rPr lang="en-US" sz="1200" dirty="0">
                <a:solidFill>
                  <a:srgbClr val="000000"/>
                </a:solidFill>
                <a:latin typeface="Bradley Hand" charset="0"/>
                <a:ea typeface="Bradley Hand" charset="0"/>
                <a:cs typeface="Bradley Hand" charset="0"/>
              </a:rPr>
              <a:t> ESOL Parents/Students Liaison</a:t>
            </a:r>
          </a:p>
          <a:p>
            <a:pPr lvl="0" algn="r"/>
            <a:r>
              <a:rPr lang="en-US" sz="1200" dirty="0">
                <a:solidFill>
                  <a:srgbClr val="000000"/>
                </a:solidFill>
                <a:latin typeface="Bradley Hand" charset="0"/>
                <a:ea typeface="Bradley Hand" charset="0"/>
                <a:cs typeface="Bradley Hand" charset="0"/>
              </a:rPr>
              <a:t>Cell. 478-396-6280</a:t>
            </a:r>
          </a:p>
        </p:txBody>
      </p:sp>
      <p:pic>
        <p:nvPicPr>
          <p:cNvPr id="11" name="Picture 10" descr="Setembro | 2012 | Prof. Isabel Moura D | Págin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097"/>
            <a:ext cx="2193539" cy="1308849"/>
          </a:xfrm>
          <a:prstGeom prst="rect">
            <a:avLst/>
          </a:prstGeom>
        </p:spPr>
      </p:pic>
      <p:pic>
        <p:nvPicPr>
          <p:cNvPr id="12" name="Picture 11" descr="The Fragile X Files: The Doors on the B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523" y="8280400"/>
            <a:ext cx="2120664" cy="1381010"/>
          </a:xfrm>
          <a:prstGeom prst="rect">
            <a:avLst/>
          </a:prstGeom>
        </p:spPr>
      </p:pic>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3192" y="266564"/>
            <a:ext cx="6703695" cy="554825"/>
          </a:xfrm>
        </p:spPr>
        <p:txBody>
          <a:bodyPr>
            <a:normAutofit/>
          </a:bodyPr>
          <a:lstStyle/>
          <a:p>
            <a:pPr algn="ctr"/>
            <a:r>
              <a:rPr lang="en-US" sz="2800" b="1" dirty="0" smtClean="0">
                <a:latin typeface="Bradley Hand" charset="0"/>
                <a:ea typeface="Bradley Hand" charset="0"/>
                <a:cs typeface="Bradley Hand" charset="0"/>
              </a:rPr>
              <a:t>Boletín de ESOL </a:t>
            </a:r>
            <a:endParaRPr lang="en-US" sz="2800" b="1" dirty="0">
              <a:latin typeface="Bradley Hand" charset="0"/>
              <a:ea typeface="Bradley Hand" charset="0"/>
              <a:cs typeface="Bradley Hand" charset="0"/>
            </a:endParaRPr>
          </a:p>
        </p:txBody>
      </p:sp>
      <p:sp>
        <p:nvSpPr>
          <p:cNvPr id="5" name="TextBox 4"/>
          <p:cNvSpPr txBox="1"/>
          <p:nvPr/>
        </p:nvSpPr>
        <p:spPr>
          <a:xfrm>
            <a:off x="2724746" y="821389"/>
            <a:ext cx="2440586" cy="369332"/>
          </a:xfrm>
          <a:prstGeom prst="rect">
            <a:avLst/>
          </a:prstGeom>
          <a:noFill/>
        </p:spPr>
        <p:txBody>
          <a:bodyPr wrap="square" rtlCol="0">
            <a:spAutoFit/>
          </a:bodyPr>
          <a:lstStyle/>
          <a:p>
            <a:pPr algn="ctr"/>
            <a:r>
              <a:rPr lang="en-US" b="1" dirty="0" smtClean="0">
                <a:latin typeface="Candara" charset="0"/>
                <a:ea typeface="Candara" charset="0"/>
                <a:cs typeface="Candara" charset="0"/>
              </a:rPr>
              <a:t>Agosto</a:t>
            </a:r>
            <a:r>
              <a:rPr lang="en-US" b="1" dirty="0" smtClean="0">
                <a:latin typeface="Candara" charset="0"/>
                <a:ea typeface="Candara" charset="0"/>
                <a:cs typeface="Candara" charset="0"/>
              </a:rPr>
              <a:t> </a:t>
            </a:r>
            <a:r>
              <a:rPr lang="en-US" b="1" dirty="0" smtClean="0">
                <a:latin typeface="Candara" charset="0"/>
                <a:ea typeface="Candara" charset="0"/>
                <a:cs typeface="Candara" charset="0"/>
              </a:rPr>
              <a:t>2020</a:t>
            </a:r>
            <a:endParaRPr lang="en-US" b="1" dirty="0">
              <a:latin typeface="Candara" charset="0"/>
              <a:ea typeface="Candara" charset="0"/>
              <a:cs typeface="Candara" charset="0"/>
            </a:endParaRPr>
          </a:p>
        </p:txBody>
      </p:sp>
      <p:sp>
        <p:nvSpPr>
          <p:cNvPr id="6" name="TextBox 5"/>
          <p:cNvSpPr txBox="1"/>
          <p:nvPr/>
        </p:nvSpPr>
        <p:spPr>
          <a:xfrm>
            <a:off x="381000" y="1565171"/>
            <a:ext cx="3473771" cy="6771084"/>
          </a:xfrm>
          <a:prstGeom prst="rect">
            <a:avLst/>
          </a:prstGeom>
          <a:noFill/>
          <a:ln w="34925" cap="rnd">
            <a:solidFill>
              <a:schemeClr val="accent1"/>
            </a:solidFill>
            <a:prstDash val="lgDashDot"/>
          </a:ln>
        </p:spPr>
        <p:txBody>
          <a:bodyPr wrap="square" rtlCol="0">
            <a:spAutoFit/>
          </a:bodyPr>
          <a:lstStyle/>
          <a:p>
            <a:r>
              <a:rPr lang="es-ES" sz="1400" b="1" dirty="0" smtClean="0">
                <a:latin typeface="Bradley Hand"/>
              </a:rPr>
              <a:t>¡Bienvenidos a nuestro nuevo año escolar!  </a:t>
            </a:r>
            <a:r>
              <a:rPr lang="es-ES" sz="1400" dirty="0" smtClean="0">
                <a:latin typeface="Bradley Hand"/>
              </a:rPr>
              <a:t>El comienzo de e</a:t>
            </a:r>
            <a:r>
              <a:rPr lang="es-ES" sz="1400" dirty="0" smtClean="0">
                <a:latin typeface="Bradley Hand"/>
              </a:rPr>
              <a:t>ste nuevo año escolar va a ser uno muy distinto a otros años. Por eso es muy importante que usted se mantenga informado con lo que esta pasando en la escuela de su hijo. Todas las escuelas usan varios métodos de comunicación. </a:t>
            </a:r>
          </a:p>
          <a:p>
            <a:r>
              <a:rPr lang="es-ES" sz="1400" b="1" dirty="0" smtClean="0">
                <a:latin typeface="Bradley Hand"/>
              </a:rPr>
              <a:t>¿Cómo obtener la información más actualizada?</a:t>
            </a:r>
          </a:p>
          <a:p>
            <a:pPr marL="285750" indent="-285750">
              <a:buFont typeface="Arial" panose="020B0604020202020204" pitchFamily="34" charset="0"/>
              <a:buChar char="•"/>
            </a:pPr>
            <a:r>
              <a:rPr lang="es-ES" sz="1400" dirty="0" smtClean="0">
                <a:latin typeface="Bradley Hand"/>
              </a:rPr>
              <a:t>Visite la página de internet de las escuelas del condado de Houston a </a:t>
            </a:r>
            <a:r>
              <a:rPr lang="es-ES" sz="1400" b="1" u="sng" dirty="0" smtClean="0">
                <a:latin typeface="Bradley Hand"/>
              </a:rPr>
              <a:t>hcbe.net</a:t>
            </a:r>
            <a:r>
              <a:rPr lang="es-ES" sz="1400" dirty="0" smtClean="0">
                <a:latin typeface="Bradley Hand"/>
              </a:rPr>
              <a:t>, ahí encontrara información actualizada sobre las escuelas, protocolos, transportación, servicios especiales, recursos y mucho más. También tendrá la opción de cambiar la pagina de internet a su idioma haciendo un </a:t>
            </a:r>
            <a:r>
              <a:rPr lang="es-ES" sz="1400" dirty="0" err="1" smtClean="0">
                <a:latin typeface="Bradley Hand"/>
              </a:rPr>
              <a:t>click</a:t>
            </a:r>
            <a:r>
              <a:rPr lang="es-ES" sz="1400" dirty="0" smtClean="0">
                <a:latin typeface="Bradley Hand"/>
              </a:rPr>
              <a:t> en “</a:t>
            </a:r>
            <a:r>
              <a:rPr lang="es-ES" sz="1400" dirty="0" err="1" smtClean="0">
                <a:latin typeface="Bradley Hand"/>
              </a:rPr>
              <a:t>Select</a:t>
            </a:r>
            <a:r>
              <a:rPr lang="es-ES" sz="1400" dirty="0" smtClean="0">
                <a:latin typeface="Bradley Hand"/>
              </a:rPr>
              <a:t> </a:t>
            </a:r>
            <a:r>
              <a:rPr lang="es-ES" sz="1400" dirty="0" err="1" smtClean="0">
                <a:latin typeface="Bradley Hand"/>
              </a:rPr>
              <a:t>Languague</a:t>
            </a:r>
            <a:r>
              <a:rPr lang="es-ES" sz="1400" dirty="0" smtClean="0">
                <a:latin typeface="Bradley Hand"/>
              </a:rPr>
              <a:t>” </a:t>
            </a:r>
          </a:p>
          <a:p>
            <a:pPr marL="285750" indent="-285750">
              <a:buFont typeface="Arial" panose="020B0604020202020204" pitchFamily="34" charset="0"/>
              <a:buChar char="•"/>
            </a:pPr>
            <a:r>
              <a:rPr lang="es-ES" sz="1400" dirty="0" smtClean="0">
                <a:latin typeface="Bradley Hand"/>
              </a:rPr>
              <a:t>Busque la página de la escuela de su hijo(a) y la de el Condado “Houston County School System” en Facebook y dale “Me Gusta”</a:t>
            </a:r>
          </a:p>
          <a:p>
            <a:pPr marL="285750" indent="-285750">
              <a:buFont typeface="Arial" panose="020B0604020202020204" pitchFamily="34" charset="0"/>
              <a:buChar char="•"/>
            </a:pPr>
            <a:r>
              <a:rPr lang="es-ES" sz="1400" dirty="0" smtClean="0">
                <a:latin typeface="Bradley Hand"/>
              </a:rPr>
              <a:t>Notifique a la escuela de su hijo(a) si cambia su número telefónico </a:t>
            </a:r>
          </a:p>
          <a:p>
            <a:pPr marL="285750" indent="-285750">
              <a:buFont typeface="Arial" panose="020B0604020202020204" pitchFamily="34" charset="0"/>
              <a:buChar char="•"/>
            </a:pPr>
            <a:r>
              <a:rPr lang="es-ES" sz="1400" dirty="0" smtClean="0">
                <a:latin typeface="Bradley Hand"/>
              </a:rPr>
              <a:t>Si la maestra de su hijo(a) le envía una invitación para unirse a ClassDojo</a:t>
            </a:r>
            <a:r>
              <a:rPr lang="es-ES" sz="1400" dirty="0">
                <a:latin typeface="Bradley Hand"/>
              </a:rPr>
              <a:t> </a:t>
            </a:r>
            <a:r>
              <a:rPr lang="es-ES" sz="1400" dirty="0">
                <a:latin typeface="Bradley Hand"/>
              </a:rPr>
              <a:t>ó</a:t>
            </a:r>
            <a:r>
              <a:rPr lang="es-ES" sz="1400" dirty="0" smtClean="0">
                <a:latin typeface="Bradley Hand"/>
              </a:rPr>
              <a:t> TalkingPoints, por favor únase a la clase. </a:t>
            </a:r>
          </a:p>
        </p:txBody>
      </p:sp>
      <p:sp>
        <p:nvSpPr>
          <p:cNvPr id="7" name="TextBox 6"/>
          <p:cNvSpPr txBox="1"/>
          <p:nvPr/>
        </p:nvSpPr>
        <p:spPr>
          <a:xfrm>
            <a:off x="4126864" y="1561939"/>
            <a:ext cx="3170023" cy="6694140"/>
          </a:xfrm>
          <a:prstGeom prst="rect">
            <a:avLst/>
          </a:prstGeom>
          <a:noFill/>
          <a:ln w="34925" cap="rnd">
            <a:solidFill>
              <a:schemeClr val="accent1"/>
            </a:solidFill>
            <a:prstDash val="lgDashDot"/>
          </a:ln>
        </p:spPr>
        <p:txBody>
          <a:bodyPr wrap="square" rtlCol="0">
            <a:spAutoFit/>
          </a:bodyPr>
          <a:lstStyle/>
          <a:p>
            <a:pPr algn="ctr"/>
            <a:r>
              <a:rPr lang="es-419" sz="1300" b="1" dirty="0" smtClean="0">
                <a:latin typeface="Bradley Hand" charset="0"/>
                <a:ea typeface="Bradley Hand" charset="0"/>
                <a:cs typeface="Bradley Hand" charset="0"/>
              </a:rPr>
              <a:t>Ayúdenos a mantener al personal de la escuela y los estudiantes saludables</a:t>
            </a:r>
          </a:p>
          <a:p>
            <a:r>
              <a:rPr lang="es-ES" sz="1300" b="1" dirty="0">
                <a:latin typeface="Bradley Hand"/>
              </a:rPr>
              <a:t>. Por favor deje a su hijo en su casa si:</a:t>
            </a:r>
            <a:endParaRPr lang="en-US" sz="1300" b="1" dirty="0">
              <a:latin typeface="Bradley Hand"/>
            </a:endParaRPr>
          </a:p>
          <a:p>
            <a:pPr marL="285750" lvl="0" indent="-285750">
              <a:buFont typeface="Arial" panose="020B0604020202020204" pitchFamily="34" charset="0"/>
              <a:buChar char="•"/>
            </a:pPr>
            <a:r>
              <a:rPr lang="es-ES" sz="1300" dirty="0">
                <a:latin typeface="Bradley Hand"/>
              </a:rPr>
              <a:t>Ha tenido fiebre de 100 grados o más en las pasadas 24 horas. </a:t>
            </a:r>
            <a:endParaRPr lang="es-ES" sz="1300" dirty="0" smtClean="0">
              <a:latin typeface="Bradley Hand"/>
            </a:endParaRPr>
          </a:p>
          <a:p>
            <a:pPr marL="285750" lvl="0" indent="-285750">
              <a:buFont typeface="Arial" panose="020B0604020202020204" pitchFamily="34" charset="0"/>
              <a:buChar char="•"/>
            </a:pPr>
            <a:r>
              <a:rPr lang="es-ES" sz="1300" dirty="0" smtClean="0">
                <a:latin typeface="Bradley Hand"/>
              </a:rPr>
              <a:t>Dificultad para respirar</a:t>
            </a:r>
          </a:p>
          <a:p>
            <a:pPr marL="285750" lvl="0" indent="-285750">
              <a:buFont typeface="Arial" panose="020B0604020202020204" pitchFamily="34" charset="0"/>
              <a:buChar char="•"/>
            </a:pPr>
            <a:r>
              <a:rPr lang="es-ES" sz="1300" dirty="0" smtClean="0">
                <a:latin typeface="Bradley Hand"/>
              </a:rPr>
              <a:t>Escalofríos/temblores repetidos </a:t>
            </a:r>
          </a:p>
          <a:p>
            <a:pPr marL="285750" lvl="0" indent="-285750">
              <a:buFont typeface="Arial" panose="020B0604020202020204" pitchFamily="34" charset="0"/>
              <a:buChar char="•"/>
            </a:pPr>
            <a:r>
              <a:rPr lang="en-US" sz="1300" dirty="0" smtClean="0">
                <a:latin typeface="Bradley Hand"/>
              </a:rPr>
              <a:t>Dolor muscular</a:t>
            </a:r>
            <a:endParaRPr lang="en-US" sz="1300" dirty="0">
              <a:latin typeface="Bradley Hand"/>
            </a:endParaRPr>
          </a:p>
          <a:p>
            <a:pPr marL="285750" lvl="0" indent="-285750">
              <a:buFont typeface="Arial" panose="020B0604020202020204" pitchFamily="34" charset="0"/>
              <a:buChar char="•"/>
            </a:pPr>
            <a:r>
              <a:rPr lang="es-ES" sz="1300" dirty="0">
                <a:latin typeface="Bradley Hand"/>
              </a:rPr>
              <a:t>Tiene nausea y/o vómito y/o diarrea. </a:t>
            </a:r>
            <a:endParaRPr lang="es-ES" sz="1300" dirty="0" smtClean="0">
              <a:latin typeface="Bradley Hand"/>
            </a:endParaRPr>
          </a:p>
          <a:p>
            <a:pPr marL="285750" lvl="0" indent="-285750">
              <a:buFont typeface="Arial" panose="020B0604020202020204" pitchFamily="34" charset="0"/>
              <a:buChar char="•"/>
            </a:pPr>
            <a:r>
              <a:rPr lang="es-ES" sz="1300" dirty="0" smtClean="0">
                <a:latin typeface="Bradley Hand"/>
              </a:rPr>
              <a:t>Nueva perdida de sabor u olfato</a:t>
            </a:r>
          </a:p>
          <a:p>
            <a:pPr marL="285750" lvl="0" indent="-285750">
              <a:buFont typeface="Arial" panose="020B0604020202020204" pitchFamily="34" charset="0"/>
              <a:buChar char="•"/>
            </a:pPr>
            <a:r>
              <a:rPr lang="es-ES" sz="1300" dirty="0" smtClean="0">
                <a:latin typeface="Bradley Hand"/>
              </a:rPr>
              <a:t>Sarpullido/ojos rojos</a:t>
            </a:r>
          </a:p>
          <a:p>
            <a:pPr marL="285750" lvl="0" indent="-285750">
              <a:buFont typeface="Arial" panose="020B0604020202020204" pitchFamily="34" charset="0"/>
              <a:buChar char="•"/>
            </a:pPr>
            <a:r>
              <a:rPr lang="es-ES" sz="1300" dirty="0" smtClean="0">
                <a:latin typeface="Bradley Hand"/>
              </a:rPr>
              <a:t>Labios o lengua agrietados</a:t>
            </a:r>
          </a:p>
          <a:p>
            <a:pPr marL="285750" lvl="0" indent="-285750">
              <a:buFont typeface="Arial" panose="020B0604020202020204" pitchFamily="34" charset="0"/>
              <a:buChar char="•"/>
            </a:pPr>
            <a:r>
              <a:rPr lang="es-ES" sz="1300" dirty="0" smtClean="0">
                <a:latin typeface="Bradley Hand"/>
              </a:rPr>
              <a:t>Hinchazón de pies/manos</a:t>
            </a:r>
            <a:endParaRPr lang="en-US" sz="1300" dirty="0">
              <a:latin typeface="Bradley Hand"/>
            </a:endParaRPr>
          </a:p>
          <a:p>
            <a:pPr marL="285750" lvl="0" indent="-285750">
              <a:buFont typeface="Arial" panose="020B0604020202020204" pitchFamily="34" charset="0"/>
              <a:buChar char="•"/>
            </a:pPr>
            <a:r>
              <a:rPr lang="es-ES" sz="1300" dirty="0">
                <a:latin typeface="Bradley Hand"/>
              </a:rPr>
              <a:t>Ha estado expuesto a una enfermedad contagiosa y está mostrando señales/síntomas del contagio de la enfermedad. </a:t>
            </a:r>
            <a:endParaRPr lang="en-US" sz="1300" dirty="0">
              <a:latin typeface="Bradley Hand"/>
            </a:endParaRPr>
          </a:p>
          <a:p>
            <a:r>
              <a:rPr lang="es-419" sz="1300" b="1" dirty="0" smtClean="0">
                <a:latin typeface="Bradley Hand" charset="0"/>
                <a:ea typeface="Bradley Hand" charset="0"/>
                <a:cs typeface="Bradley Hand" charset="0"/>
              </a:rPr>
              <a:t>También….</a:t>
            </a:r>
          </a:p>
          <a:p>
            <a:pPr marL="285750" indent="-285750">
              <a:buFont typeface="Arial" panose="020B0604020202020204" pitchFamily="34" charset="0"/>
              <a:buChar char="•"/>
            </a:pPr>
            <a:r>
              <a:rPr lang="es-419" sz="1300" dirty="0" smtClean="0">
                <a:latin typeface="Bradley Hand" charset="0"/>
                <a:ea typeface="Bradley Hand" charset="0"/>
                <a:cs typeface="Bradley Hand" charset="0"/>
              </a:rPr>
              <a:t>Examine a su hijo diariamente antes de venir a la escuela</a:t>
            </a:r>
          </a:p>
          <a:p>
            <a:pPr marL="285750" indent="-285750">
              <a:buFont typeface="Arial" panose="020B0604020202020204" pitchFamily="34" charset="0"/>
              <a:buChar char="•"/>
            </a:pPr>
            <a:r>
              <a:rPr lang="es-419" sz="1300" dirty="0" smtClean="0">
                <a:latin typeface="Bradley Hand" charset="0"/>
                <a:ea typeface="Bradley Hand" charset="0"/>
                <a:cs typeface="Bradley Hand" charset="0"/>
              </a:rPr>
              <a:t>Practique con su hijo maneras para saludar/interactuar con sus compañeros sin usar el contacto físico. </a:t>
            </a:r>
          </a:p>
          <a:p>
            <a:pPr marL="285750" indent="-285750">
              <a:buFont typeface="Arial" panose="020B0604020202020204" pitchFamily="34" charset="0"/>
              <a:buChar char="•"/>
            </a:pPr>
            <a:r>
              <a:rPr lang="es-419" sz="1300" dirty="0" smtClean="0">
                <a:latin typeface="Bradley Hand" charset="0"/>
                <a:ea typeface="Bradley Hand" charset="0"/>
                <a:cs typeface="Bradley Hand" charset="0"/>
              </a:rPr>
              <a:t>Informe a la escuela tan pronto un resultado positivo de COVID ocurra con cualquier miembro del hogar.</a:t>
            </a:r>
          </a:p>
          <a:p>
            <a:pPr marL="285750" indent="-285750">
              <a:buFont typeface="Arial" panose="020B0604020202020204" pitchFamily="34" charset="0"/>
              <a:buChar char="•"/>
            </a:pPr>
            <a:r>
              <a:rPr lang="es-419" sz="1300" dirty="0" smtClean="0">
                <a:latin typeface="Bradley Hand" charset="0"/>
                <a:ea typeface="Bradley Hand" charset="0"/>
                <a:cs typeface="Bradley Hand" charset="0"/>
              </a:rPr>
              <a:t>Siga las instrucciones del medico si le recomiendan ponerse en cuarentena o aislamiento. </a:t>
            </a:r>
            <a:endParaRPr lang="es-419" sz="1300" dirty="0">
              <a:latin typeface="Bradley Hand" charset="0"/>
              <a:ea typeface="Bradley Hand" charset="0"/>
              <a:cs typeface="Bradley Hand" charset="0"/>
            </a:endParaRPr>
          </a:p>
        </p:txBody>
      </p:sp>
      <p:sp>
        <p:nvSpPr>
          <p:cNvPr id="9" name="TextBox 8"/>
          <p:cNvSpPr txBox="1"/>
          <p:nvPr/>
        </p:nvSpPr>
        <p:spPr>
          <a:xfrm>
            <a:off x="830938" y="8394979"/>
            <a:ext cx="6235337" cy="1200329"/>
          </a:xfrm>
          <a:prstGeom prst="rect">
            <a:avLst/>
          </a:prstGeom>
          <a:noFill/>
          <a:ln w="34925" cap="rnd">
            <a:solidFill>
              <a:schemeClr val="accent1"/>
            </a:solidFill>
            <a:prstDash val="lgDashDot"/>
          </a:ln>
        </p:spPr>
        <p:txBody>
          <a:bodyPr wrap="square" rtlCol="0">
            <a:spAutoFit/>
          </a:bodyPr>
          <a:lstStyle/>
          <a:p>
            <a:pPr algn="ctr"/>
            <a:r>
              <a:rPr lang="en-US" sz="1600" b="1" u="sng" dirty="0" err="1" smtClean="0">
                <a:latin typeface="Bradley Hand" charset="0"/>
                <a:ea typeface="Bradley Hand" charset="0"/>
                <a:cs typeface="Bradley Hand" charset="0"/>
              </a:rPr>
              <a:t>Fechas</a:t>
            </a:r>
            <a:r>
              <a:rPr lang="en-US" sz="1600" b="1" u="sng" dirty="0" smtClean="0">
                <a:latin typeface="Bradley Hand" charset="0"/>
                <a:ea typeface="Bradley Hand" charset="0"/>
                <a:cs typeface="Bradley Hand" charset="0"/>
              </a:rPr>
              <a:t> para </a:t>
            </a:r>
            <a:r>
              <a:rPr lang="en-US" sz="1600" b="1" u="sng" dirty="0" err="1" smtClean="0">
                <a:latin typeface="Bradley Hand" charset="0"/>
                <a:ea typeface="Bradley Hand" charset="0"/>
                <a:cs typeface="Bradley Hand" charset="0"/>
              </a:rPr>
              <a:t>Recordar</a:t>
            </a:r>
            <a:endParaRPr lang="en-US" sz="1600" b="1" u="sng" dirty="0" smtClean="0">
              <a:latin typeface="Bradley Hand" charset="0"/>
              <a:ea typeface="Bradley Hand" charset="0"/>
              <a:cs typeface="Bradley Hand" charset="0"/>
            </a:endParaRPr>
          </a:p>
          <a:p>
            <a:pPr marL="285750" indent="-285750">
              <a:buFont typeface="Arial" panose="020B0604020202020204" pitchFamily="34" charset="0"/>
              <a:buChar char="•"/>
            </a:pPr>
            <a:r>
              <a:rPr lang="es-419" sz="1400" dirty="0" err="1" smtClean="0">
                <a:latin typeface="Bradley Hand" charset="0"/>
                <a:ea typeface="Bradley Hand" charset="0"/>
                <a:cs typeface="Bradley Hand" charset="0"/>
              </a:rPr>
              <a:t>Agos</a:t>
            </a:r>
            <a:r>
              <a:rPr lang="es-419" sz="1400" dirty="0" smtClean="0">
                <a:latin typeface="Bradley Hand" charset="0"/>
                <a:ea typeface="Bradley Hand" charset="0"/>
                <a:cs typeface="Bradley Hand" charset="0"/>
              </a:rPr>
              <a:t> 6- Primer Día de Clase</a:t>
            </a:r>
          </a:p>
          <a:p>
            <a:pPr marL="285750" indent="-285750">
              <a:buFont typeface="Arial" panose="020B0604020202020204" pitchFamily="34" charset="0"/>
              <a:buChar char="•"/>
            </a:pPr>
            <a:r>
              <a:rPr lang="es-419" sz="1400" dirty="0" smtClean="0">
                <a:latin typeface="Bradley Hand" charset="0"/>
                <a:ea typeface="Bradley Hand" charset="0"/>
                <a:cs typeface="Bradley Hand" charset="0"/>
              </a:rPr>
              <a:t>Sept 7- Día del Trabajo-Feriado-No hay clases</a:t>
            </a:r>
          </a:p>
          <a:p>
            <a:pPr marL="285750" indent="-285750">
              <a:buFont typeface="Arial" panose="020B0604020202020204" pitchFamily="34" charset="0"/>
              <a:buChar char="•"/>
            </a:pPr>
            <a:r>
              <a:rPr lang="es-419" sz="1400" dirty="0" smtClean="0">
                <a:latin typeface="Bradley Hand" charset="0"/>
                <a:ea typeface="Bradley Hand" charset="0"/>
                <a:cs typeface="Bradley Hand" charset="0"/>
              </a:rPr>
              <a:t>Oct 9- Feriado para estudiantes-No hay clases</a:t>
            </a:r>
          </a:p>
          <a:p>
            <a:pPr marL="285750" indent="-285750">
              <a:buFont typeface="Arial" panose="020B0604020202020204" pitchFamily="34" charset="0"/>
              <a:buChar char="•"/>
            </a:pPr>
            <a:r>
              <a:rPr lang="es-419" sz="1400" dirty="0" smtClean="0">
                <a:latin typeface="Bradley Hand" charset="0"/>
                <a:ea typeface="Bradley Hand" charset="0"/>
                <a:cs typeface="Bradley Hand" charset="0"/>
              </a:rPr>
              <a:t>Oct 12-16 Receso de Otoño- No hay clases</a:t>
            </a:r>
            <a:endParaRPr lang="es-419" sz="1400" dirty="0" smtClean="0">
              <a:latin typeface="Bradley Hand" charset="0"/>
              <a:ea typeface="Bradley Hand" charset="0"/>
              <a:cs typeface="Bradley Hand" charset="0"/>
            </a:endParaRPr>
          </a:p>
        </p:txBody>
      </p:sp>
      <p:sp>
        <p:nvSpPr>
          <p:cNvPr id="3" name="TextBox 2"/>
          <p:cNvSpPr txBox="1"/>
          <p:nvPr/>
        </p:nvSpPr>
        <p:spPr>
          <a:xfrm>
            <a:off x="5284694" y="336177"/>
            <a:ext cx="2280394" cy="830997"/>
          </a:xfrm>
          <a:prstGeom prst="rect">
            <a:avLst/>
          </a:prstGeom>
          <a:noFill/>
        </p:spPr>
        <p:txBody>
          <a:bodyPr wrap="square" rtlCol="0">
            <a:spAutoFit/>
          </a:bodyPr>
          <a:lstStyle/>
          <a:p>
            <a:pPr lvl="0" algn="r"/>
            <a:r>
              <a:rPr lang="en-US" sz="1200" dirty="0">
                <a:solidFill>
                  <a:srgbClr val="000000"/>
                </a:solidFill>
                <a:latin typeface="Bradley Hand" charset="0"/>
                <a:ea typeface="Bradley Hand" charset="0"/>
                <a:cs typeface="Bradley Hand" charset="0"/>
              </a:rPr>
              <a:t>Rosalin Rodriguez</a:t>
            </a:r>
          </a:p>
          <a:p>
            <a:pPr lvl="0" algn="r"/>
            <a:r>
              <a:rPr lang="en-US" sz="1200" dirty="0">
                <a:solidFill>
                  <a:srgbClr val="000000"/>
                </a:solidFill>
                <a:latin typeface="Bradley Hand" charset="0"/>
                <a:ea typeface="Bradley Hand" charset="0"/>
                <a:cs typeface="Bradley Hand" charset="0"/>
              </a:rPr>
              <a:t> ESOL Parents/Students Liaison</a:t>
            </a:r>
          </a:p>
          <a:p>
            <a:pPr lvl="0" algn="r"/>
            <a:r>
              <a:rPr lang="en-US" sz="1200" dirty="0">
                <a:solidFill>
                  <a:srgbClr val="000000"/>
                </a:solidFill>
                <a:latin typeface="Bradley Hand" charset="0"/>
                <a:ea typeface="Bradley Hand" charset="0"/>
                <a:cs typeface="Bradley Hand" charset="0"/>
              </a:rPr>
              <a:t>Cell. 478-396-6280</a:t>
            </a:r>
          </a:p>
        </p:txBody>
      </p:sp>
      <p:pic>
        <p:nvPicPr>
          <p:cNvPr id="11" name="Picture 10" descr="Setembro | 2012 | Prof. Isabel Moura D | Págin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097"/>
            <a:ext cx="2193539" cy="1308849"/>
          </a:xfrm>
          <a:prstGeom prst="rect">
            <a:avLst/>
          </a:prstGeom>
        </p:spPr>
      </p:pic>
      <p:pic>
        <p:nvPicPr>
          <p:cNvPr id="12" name="Picture 11" descr="The Fragile X Files: The Doors on the B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523" y="8160266"/>
            <a:ext cx="2120664" cy="1501144"/>
          </a:xfrm>
          <a:prstGeom prst="rect">
            <a:avLst/>
          </a:prstGeom>
        </p:spPr>
      </p:pic>
    </p:spTree>
    <p:extLst>
      <p:ext uri="{BB962C8B-B14F-4D97-AF65-F5344CB8AC3E}">
        <p14:creationId xmlns:p14="http://schemas.microsoft.com/office/powerpoint/2010/main" val="4265853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19172</TotalTime>
  <Words>718</Words>
  <Application>Microsoft Office PowerPoint</Application>
  <PresentationFormat>Custom</PresentationFormat>
  <Paragraphs>69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Bradley Hand</vt:lpstr>
      <vt:lpstr>Calibri</vt:lpstr>
      <vt:lpstr>Candara</vt:lpstr>
      <vt:lpstr>Corbel</vt:lpstr>
      <vt:lpstr>Basis</vt:lpstr>
      <vt:lpstr>ESOL Newsletter</vt:lpstr>
      <vt:lpstr>Boletín de ESOL </vt:lpstr>
    </vt:vector>
  </TitlesOfParts>
  <Company>Walton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News</dc:title>
  <dc:creator>Gaines, Meghann  Knight</dc:creator>
  <cp:lastModifiedBy>Rodriguez, Rosalin</cp:lastModifiedBy>
  <cp:revision>94</cp:revision>
  <cp:lastPrinted>2020-08-06T12:11:33Z</cp:lastPrinted>
  <dcterms:created xsi:type="dcterms:W3CDTF">2017-08-16T17:15:12Z</dcterms:created>
  <dcterms:modified xsi:type="dcterms:W3CDTF">2020-08-06T14:15:02Z</dcterms:modified>
</cp:coreProperties>
</file>