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8/20/2020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8/20/2020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healthmatters.nyp.org/hip-hop-video-promotes-hand-washing-for-20-seconds-or-more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Safety Training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Week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5958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 These Mistakes!!!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Do not touch your mask while it is being worn</a:t>
            </a:r>
            <a:endParaRPr lang="en-US" sz="2400" dirty="0"/>
          </a:p>
        </p:txBody>
      </p:sp>
      <p:pic>
        <p:nvPicPr>
          <p:cNvPr id="7170" name="Picture 2" descr="illustration of a man touching his mask when he isn't supposed t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5554" y="2768033"/>
            <a:ext cx="3840228" cy="3840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82459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 These Mistakes!!!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Do not wear the mask under your chin with your mouth and nose exposed</a:t>
            </a:r>
            <a:endParaRPr lang="en-US" sz="2400" dirty="0"/>
          </a:p>
        </p:txBody>
      </p:sp>
      <p:pic>
        <p:nvPicPr>
          <p:cNvPr id="8194" name="Picture 2" descr="illustration of a man incorrectly wearing his mask under his ch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5142" y="2982587"/>
            <a:ext cx="3581051" cy="3581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45884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 These Mistakes!!!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Do not leave your nose or mouth uncovered</a:t>
            </a:r>
            <a:endParaRPr lang="en-US" sz="2400" dirty="0"/>
          </a:p>
        </p:txBody>
      </p:sp>
      <p:pic>
        <p:nvPicPr>
          <p:cNvPr id="9218" name="Picture 2" descr="illustration of a woman incorrectly wearing a mask with her nose and chin expos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2924" y="2718148"/>
            <a:ext cx="3915166" cy="3915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60009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 These Mistakes!!!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Do not remove the mask while around others in public</a:t>
            </a:r>
            <a:endParaRPr lang="en-US" sz="2400" dirty="0"/>
          </a:p>
        </p:txBody>
      </p:sp>
      <p:pic>
        <p:nvPicPr>
          <p:cNvPr id="10242" name="Picture 2" descr="A man removing his mask in publi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9894" y="2686038"/>
            <a:ext cx="3971548" cy="3971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50462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 These Mistakes!!!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Do not share your mask with family members or friends</a:t>
            </a:r>
            <a:endParaRPr lang="en-US" sz="2400" dirty="0"/>
          </a:p>
        </p:txBody>
      </p:sp>
      <p:pic>
        <p:nvPicPr>
          <p:cNvPr id="11266" name="Picture 2" descr="illustration of someone handing a used mask to someone el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6869" y="2830881"/>
            <a:ext cx="3771183" cy="3771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56708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Hand washing is the BEST prevention against illnesses</a:t>
            </a:r>
          </a:p>
          <a:p>
            <a:endParaRPr lang="en-US" sz="3200" dirty="0"/>
          </a:p>
          <a:p>
            <a:r>
              <a:rPr lang="en-US" sz="3200" dirty="0" smtClean="0"/>
              <a:t>Social distancing and proper mask wearing can slow the spread of Covid-19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126387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Hip Hop Hand Washing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 seconds or more</a:t>
            </a:r>
          </a:p>
          <a:p>
            <a:endParaRPr lang="en-US" dirty="0"/>
          </a:p>
          <a:p>
            <a:r>
              <a:rPr lang="en-US" dirty="0">
                <a:hlinkClick r:id="rId2"/>
              </a:rPr>
              <a:t>https://healthmatters.nyp.org/hip-hop-video-promotes-hand-washing-for-20-seconds-or-more/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113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Covid-19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Ways the virus can spread</a:t>
            </a:r>
          </a:p>
          <a:p>
            <a:pPr lvl="1"/>
            <a:r>
              <a:rPr lang="en-US" sz="2000" dirty="0"/>
              <a:t>Between people who are in close contact with one another (within 6 </a:t>
            </a:r>
            <a:r>
              <a:rPr lang="en-US" sz="2000" dirty="0" err="1"/>
              <a:t>ft</a:t>
            </a:r>
            <a:r>
              <a:rPr lang="en-US" sz="2000" dirty="0"/>
              <a:t>)</a:t>
            </a:r>
          </a:p>
          <a:p>
            <a:pPr lvl="1"/>
            <a:r>
              <a:rPr lang="en-US" sz="2000" dirty="0"/>
              <a:t>Respiratory droplets (coughs, sneezes, or talking)</a:t>
            </a:r>
          </a:p>
          <a:p>
            <a:pPr lvl="1"/>
            <a:r>
              <a:rPr lang="en-US" sz="2000" dirty="0"/>
              <a:t>Through people who do not show symptoms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sz="3200" dirty="0" smtClean="0"/>
              <a:t>There currently is no vaccine to prevent </a:t>
            </a:r>
            <a:r>
              <a:rPr lang="en-US" sz="3200" dirty="0" err="1" smtClean="0"/>
              <a:t>Covid</a:t>
            </a:r>
            <a:r>
              <a:rPr lang="en-US" sz="3200" dirty="0"/>
              <a:t> </a:t>
            </a:r>
            <a:r>
              <a:rPr lang="en-US" sz="3200" dirty="0" smtClean="0"/>
              <a:t>19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13394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Distancing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What is it?</a:t>
            </a:r>
          </a:p>
          <a:p>
            <a:pPr lvl="1"/>
            <a:r>
              <a:rPr lang="en-US" sz="2000" dirty="0"/>
              <a:t>Putting space (6 feet or more) between you and another </a:t>
            </a:r>
            <a:r>
              <a:rPr lang="en-US" sz="2000" dirty="0" smtClean="0"/>
              <a:t>person</a:t>
            </a:r>
            <a:endParaRPr lang="en-US" sz="2000" dirty="0"/>
          </a:p>
          <a:p>
            <a:endParaRPr lang="en-US" sz="3200" dirty="0" smtClean="0"/>
          </a:p>
          <a:p>
            <a:r>
              <a:rPr lang="en-US" sz="3200" dirty="0" smtClean="0"/>
              <a:t>Why is it important?</a:t>
            </a:r>
          </a:p>
          <a:p>
            <a:pPr lvl="1"/>
            <a:r>
              <a:rPr lang="en-US" sz="2000" dirty="0" smtClean="0"/>
              <a:t>It helps slow the spread of </a:t>
            </a:r>
            <a:r>
              <a:rPr lang="en-US" sz="2000" dirty="0" err="1" smtClean="0"/>
              <a:t>Covid</a:t>
            </a:r>
            <a:r>
              <a:rPr lang="en-US" sz="2000" dirty="0"/>
              <a:t> </a:t>
            </a:r>
            <a:r>
              <a:rPr lang="en-US" sz="2000" dirty="0" smtClean="0"/>
              <a:t>19</a:t>
            </a:r>
          </a:p>
          <a:p>
            <a:pPr lvl="1"/>
            <a:r>
              <a:rPr lang="en-US" sz="2000" dirty="0" smtClean="0"/>
              <a:t>It keeps you and everyone you love SAFE.</a:t>
            </a:r>
          </a:p>
        </p:txBody>
      </p:sp>
    </p:spTree>
    <p:extLst>
      <p:ext uri="{BB962C8B-B14F-4D97-AF65-F5344CB8AC3E}">
        <p14:creationId xmlns:p14="http://schemas.microsoft.com/office/powerpoint/2010/main" val="2518475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Distancing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3200" dirty="0" smtClean="0"/>
              <a:t>To help prevent the spread:</a:t>
            </a:r>
          </a:p>
          <a:p>
            <a:pPr lvl="1"/>
            <a:r>
              <a:rPr lang="en-US" sz="2000" dirty="0" smtClean="0"/>
              <a:t>Stay at least 6 feet away</a:t>
            </a:r>
          </a:p>
          <a:p>
            <a:pPr lvl="1"/>
            <a:r>
              <a:rPr lang="en-US" sz="2000" dirty="0" smtClean="0"/>
              <a:t>Wear a mask</a:t>
            </a:r>
          </a:p>
          <a:p>
            <a:pPr lvl="1"/>
            <a:r>
              <a:rPr lang="en-US" sz="2000" dirty="0" smtClean="0"/>
              <a:t>WASH HANDS</a:t>
            </a:r>
          </a:p>
          <a:p>
            <a:pPr lvl="1"/>
            <a:endParaRPr lang="en-US" dirty="0"/>
          </a:p>
        </p:txBody>
      </p:sp>
      <p:pic>
        <p:nvPicPr>
          <p:cNvPr id="1026" name="Picture 2" descr="What Does Social Distancing Mean?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2904" y="2166701"/>
            <a:ext cx="4656926" cy="3880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5196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 Mask Wearing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Wash hands BEFORE touching your mask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2052" name="Picture 4" descr="illustration of hand wash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4036" y="2752281"/>
            <a:ext cx="3289081" cy="3289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780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 Mask Wearing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Touch only the bands or ties when putting on and taking off your mask</a:t>
            </a:r>
          </a:p>
          <a:p>
            <a:endParaRPr lang="en-US" dirty="0"/>
          </a:p>
        </p:txBody>
      </p:sp>
      <p:pic>
        <p:nvPicPr>
          <p:cNvPr id="3074" name="Picture 2" descr="illustration of a hand holding a mask by the stra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2134" y="2705403"/>
            <a:ext cx="3566148" cy="3566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8700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 Mask Wearing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Make sure the mask fits to cover your nose, mouth, and chin.</a:t>
            </a:r>
            <a:endParaRPr lang="en-US" sz="2400" dirty="0"/>
          </a:p>
        </p:txBody>
      </p:sp>
      <p:pic>
        <p:nvPicPr>
          <p:cNvPr id="4098" name="Picture 2" descr="illustration of a woman wearing a mask properly covering her fa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509" y="2868460"/>
            <a:ext cx="3490831" cy="3490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03810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 Mask Wearing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Make sure you can breathe and talk comfortably through your mask</a:t>
            </a:r>
            <a:endParaRPr lang="en-US" sz="2400" dirty="0"/>
          </a:p>
        </p:txBody>
      </p:sp>
      <p:pic>
        <p:nvPicPr>
          <p:cNvPr id="5122" name="Picture 2" descr="illustration of an older woman talking while wearing a mas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6770" y="2695370"/>
            <a:ext cx="3818164" cy="3818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78167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 Mask Wearing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Wash reusable masks and throw away disposable masks when visibly soiled or damaged</a:t>
            </a:r>
            <a:endParaRPr lang="en-US" sz="2400" dirty="0"/>
          </a:p>
        </p:txBody>
      </p:sp>
      <p:pic>
        <p:nvPicPr>
          <p:cNvPr id="6146" name="Picture 2" descr="illustration of a washing mach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5155" y="3056350"/>
            <a:ext cx="3501025" cy="350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574855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60</TotalTime>
  <Words>291</Words>
  <Application>Microsoft Office PowerPoint</Application>
  <PresentationFormat>Widescreen</PresentationFormat>
  <Paragraphs>53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Trebuchet MS</vt:lpstr>
      <vt:lpstr>Wingdings 3</vt:lpstr>
      <vt:lpstr>Facet</vt:lpstr>
      <vt:lpstr>Safety Training</vt:lpstr>
      <vt:lpstr>Covid-19</vt:lpstr>
      <vt:lpstr>Social Distancing</vt:lpstr>
      <vt:lpstr>Social Distancing</vt:lpstr>
      <vt:lpstr>Proper Mask Wearing</vt:lpstr>
      <vt:lpstr>Proper Mask Wearing</vt:lpstr>
      <vt:lpstr>Proper Mask Wearing</vt:lpstr>
      <vt:lpstr>Proper Mask Wearing</vt:lpstr>
      <vt:lpstr>Proper Mask Wearing</vt:lpstr>
      <vt:lpstr>Avoid These Mistakes!!!</vt:lpstr>
      <vt:lpstr>Avoid These Mistakes!!!</vt:lpstr>
      <vt:lpstr>Avoid These Mistakes!!!</vt:lpstr>
      <vt:lpstr>Avoid These Mistakes!!!</vt:lpstr>
      <vt:lpstr>Avoid These Mistakes!!!</vt:lpstr>
      <vt:lpstr>REMEMBER!</vt:lpstr>
      <vt:lpstr>Hip Hop Hand Washing</vt:lpstr>
    </vt:vector>
  </TitlesOfParts>
  <Company>Holly Springs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Safety Training</dc:title>
  <dc:creator>Gibson April</dc:creator>
  <cp:lastModifiedBy>Mason LaKesha</cp:lastModifiedBy>
  <cp:revision>8</cp:revision>
  <dcterms:created xsi:type="dcterms:W3CDTF">2020-08-14T18:43:12Z</dcterms:created>
  <dcterms:modified xsi:type="dcterms:W3CDTF">2020-08-20T16:15:04Z</dcterms:modified>
</cp:coreProperties>
</file>