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59" r:id="rId4"/>
    <p:sldId id="260" r:id="rId5"/>
    <p:sldId id="261" r:id="rId6"/>
    <p:sldId id="270" r:id="rId7"/>
    <p:sldId id="264" r:id="rId8"/>
    <p:sldId id="268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C3246-AC5B-4CB6-9FEB-53FE6601637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08175-721A-4C01-9DD4-FAA930EE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D138A6-ED08-45AB-8B91-CF2493EFFE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" name="Picture 20" descr="j03825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638800" cy="56388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105400"/>
            <a:ext cx="8229600" cy="9906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172200"/>
            <a:ext cx="8229600" cy="685800"/>
          </a:xfrm>
          <a:ln algn="ctr"/>
        </p:spPr>
        <p:txBody>
          <a:bodyPr anchor="ctr"/>
          <a:lstStyle>
            <a:lvl1pPr marL="0" indent="0" algn="ctr">
              <a:spcBef>
                <a:spcPct val="0"/>
              </a:spcBef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C831A5-C56F-414A-BFEB-90985FE99FF7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B8D55-DA00-44A1-9518-1E8FA92CC8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11455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9125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2FE21F-DDBA-4F76-A8F3-C3AE1671DAC1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7278D-11D7-42AE-9733-1ED936F32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E66DBC-4605-41F6-A21D-B551459501DC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40383-FB93-4A94-A5FB-5156E56755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0D25C-CDFE-4925-BE02-050FABD4ADBE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1C8F3-F66D-4A61-83AF-74F37C7AD1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52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152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ED066E-ADA2-4634-B5CE-D4962DB86210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38D70-C905-42D7-9D76-B613E0586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F3C17A-693E-4ECA-80B7-7E457A198C2D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83E57-80CC-4A96-92BD-793352752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3F8B7-9434-469E-BCC8-885F2C67B192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A6E37-899A-4871-9903-EF56A34849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D1D289-C384-4259-9931-39AF162F5E7E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86371-3057-4F17-BF0A-AEDC5418B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40843-20D0-4A5E-829A-D8F318F94AAF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0228E-FC25-4DD7-8134-B911E279B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3016C-E58E-434D-A3D3-B4EFCD8D94E8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7A36D-5045-4DB7-A9E8-47D6836938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 descr="j038257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24400" y="2438400"/>
            <a:ext cx="4419600" cy="44196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45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002EE2E-3C53-4ACC-8CD6-4524F0C80CE1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fld id="{D23751BD-E182-4360-9255-77C92EBA01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3429000" cy="2057400"/>
          </a:xfrm>
        </p:spPr>
        <p:txBody>
          <a:bodyPr/>
          <a:lstStyle/>
          <a:p>
            <a:r>
              <a:rPr lang="en-US" sz="4000" dirty="0" smtClean="0"/>
              <a:t>Title</a:t>
            </a:r>
            <a:br>
              <a:rPr lang="en-US" sz="4000" dirty="0" smtClean="0"/>
            </a:br>
            <a:r>
              <a:rPr lang="en-US" sz="4000" dirty="0" smtClean="0"/>
              <a:t>by Author’s Name</a:t>
            </a:r>
            <a:endParaRPr lang="en-US" sz="40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334000"/>
            <a:ext cx="8229600" cy="838200"/>
          </a:xfrm>
        </p:spPr>
        <p:txBody>
          <a:bodyPr/>
          <a:lstStyle/>
          <a:p>
            <a:r>
              <a:rPr lang="en-US" dirty="0" smtClean="0"/>
              <a:t>Student’s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35F6-E424-42A1-8537-E62CE6EC3DF8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888-38DD-486B-A922-DC37AAA660B8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   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4572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Genre</a:t>
            </a:r>
          </a:p>
          <a:p>
            <a:r>
              <a:rPr lang="en-US" dirty="0" smtClean="0"/>
              <a:t>Author’s Purpose</a:t>
            </a:r>
          </a:p>
          <a:p>
            <a:r>
              <a:rPr lang="en-US" dirty="0" smtClean="0"/>
              <a:t>Author’s Perspective—explain how you know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6DBC-4605-41F6-A21D-B551459501DC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0383-FB93-4A94-A5FB-5156E56755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35F6-E424-42A1-8537-E62CE6EC3DF8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888-38DD-486B-A922-DC37AAA660B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Main &amp; Supporting Characters</a:t>
            </a:r>
            <a:endParaRPr lang="en-US" b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are the main characters in your book,  write a short description for each character.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35F6-E424-42A1-8537-E62CE6EC3DF8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888-38DD-486B-A922-DC37AAA660B8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4572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clip art or pictures that have to do with your book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62200" y="35052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clip art or pictures that have to do with your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35F6-E424-42A1-8537-E62CE6EC3DF8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888-38DD-486B-A922-DC37AAA660B8}" type="slidenum">
              <a:rPr lang="en-US"/>
              <a:pPr/>
              <a:t>5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Type 2-3 sentences describing the setting.  Remember to check your capital letters, punctuation, and spelling.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Setting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Elements of Science Fiction / Fantasy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elements of the story that make your story science fiction, fantasy, realistic or historical fiction.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6DBC-4605-41F6-A21D-B551459501DC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0383-FB93-4A94-A5FB-5156E56755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35F6-E424-42A1-8537-E62CE6EC3DF8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888-38DD-486B-A922-DC37AAA660B8}" type="slidenum">
              <a:rPr lang="en-US"/>
              <a:pPr/>
              <a:t>7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Type the summary of your book here.  Remember to check your capital letters, punctuation, and spelling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371600"/>
          </a:xfrm>
        </p:spPr>
        <p:txBody>
          <a:bodyPr/>
          <a:lstStyle/>
          <a:p>
            <a:r>
              <a:rPr lang="en-US" dirty="0" smtClean="0"/>
              <a:t>Theme (</a:t>
            </a:r>
            <a:r>
              <a:rPr lang="en-US" sz="3600" dirty="0" smtClean="0"/>
              <a:t>Morale of story what did character learn?)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theme in one to two sentences—give example from story to support your thoughts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6DBC-4605-41F6-A21D-B551459501DC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0383-FB93-4A94-A5FB-5156E56755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35F6-E424-42A1-8537-E62CE6EC3DF8}" type="datetime1">
              <a:rPr lang="en-US"/>
              <a:pPr/>
              <a:t>2/20/2013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D888-38DD-486B-A922-DC37AAA660B8}" type="slidenum">
              <a:rPr lang="en-US"/>
              <a:pPr/>
              <a:t>9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Tell me how much you liked or disliked this book and why also  if you would recommend it to a friend.  2-3 sentences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Book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Presentation20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Presentation209</Template>
  <TotalTime>53</TotalTime>
  <Words>180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Presentation209</vt:lpstr>
      <vt:lpstr>Title by Author’s Name</vt:lpstr>
      <vt:lpstr>Slide 2</vt:lpstr>
      <vt:lpstr>Main &amp; Supporting Characters</vt:lpstr>
      <vt:lpstr>Slide 4</vt:lpstr>
      <vt:lpstr>Setting</vt:lpstr>
      <vt:lpstr>Elements of Science Fiction / Fantasy</vt:lpstr>
      <vt:lpstr>Summary</vt:lpstr>
      <vt:lpstr>Theme (Morale of story what did character learn?) </vt:lpstr>
      <vt:lpstr>Book Review</vt:lpstr>
      <vt:lpstr>Slide 10</vt:lpstr>
    </vt:vector>
  </TitlesOfParts>
  <Company>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Meade County</dc:creator>
  <cp:lastModifiedBy>sholscl</cp:lastModifiedBy>
  <cp:revision>11</cp:revision>
  <dcterms:created xsi:type="dcterms:W3CDTF">2010-02-25T21:09:34Z</dcterms:created>
  <dcterms:modified xsi:type="dcterms:W3CDTF">2013-02-20T13:31:09Z</dcterms:modified>
</cp:coreProperties>
</file>