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DCE"/>
    <a:srgbClr val="54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92" autoAdjust="0"/>
    <p:restoredTop sz="94660"/>
  </p:normalViewPr>
  <p:slideViewPr>
    <p:cSldViewPr snapToGrid="0">
      <p:cViewPr varScale="1">
        <p:scale>
          <a:sx n="99" d="100"/>
          <a:sy n="99" d="100"/>
        </p:scale>
        <p:origin x="144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93FE4-700B-4850-98CE-1D605B960C50}" type="datetimeFigureOut">
              <a:rPr lang="en-US" smtClean="0"/>
              <a:t>9/13/18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D7AAF-7DCE-452F-9691-FCFEE5779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3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6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3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3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0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4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9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29C6-A638-420D-9D86-7DD63971609C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8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28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8149" y="3716031"/>
            <a:ext cx="1941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division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4958370" y="3716052"/>
            <a:ext cx="1508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single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5089685" y="4386124"/>
            <a:ext cx="2136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identical</a:t>
            </a:r>
          </a:p>
        </p:txBody>
      </p:sp>
    </p:spTree>
    <p:extLst>
      <p:ext uri="{BB962C8B-B14F-4D97-AF65-F5344CB8AC3E}">
        <p14:creationId xmlns:p14="http://schemas.microsoft.com/office/powerpoint/2010/main" val="38431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23696" y="3716031"/>
            <a:ext cx="22318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develops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059742" y="3001769"/>
            <a:ext cx="1555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grows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1226137" y="4386124"/>
            <a:ext cx="3488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Chromosomes</a:t>
            </a:r>
          </a:p>
        </p:txBody>
      </p:sp>
      <p:sp>
        <p:nvSpPr>
          <p:cNvPr id="20" name="TextBox 19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1256526" y="5140598"/>
            <a:ext cx="1720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copied</a:t>
            </a:r>
          </a:p>
        </p:txBody>
      </p:sp>
    </p:spTree>
    <p:extLst>
      <p:ext uri="{BB962C8B-B14F-4D97-AF65-F5344CB8AC3E}">
        <p14:creationId xmlns:p14="http://schemas.microsoft.com/office/powerpoint/2010/main" val="20370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53646" y="4367880"/>
            <a:ext cx="2696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membrane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5448611" y="3653618"/>
            <a:ext cx="16273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visible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3404209" y="5046404"/>
            <a:ext cx="2656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disappears</a:t>
            </a:r>
          </a:p>
        </p:txBody>
      </p:sp>
    </p:spTree>
    <p:extLst>
      <p:ext uri="{BB962C8B-B14F-4D97-AF65-F5344CB8AC3E}">
        <p14:creationId xmlns:p14="http://schemas.microsoft.com/office/powerpoint/2010/main" val="90400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34548" y="4427429"/>
            <a:ext cx="3488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Chromosomes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2812499" y="3001769"/>
            <a:ext cx="1471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fibers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1929880" y="5134308"/>
            <a:ext cx="2002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equator</a:t>
            </a:r>
          </a:p>
        </p:txBody>
      </p:sp>
    </p:spTree>
    <p:extLst>
      <p:ext uri="{BB962C8B-B14F-4D97-AF65-F5344CB8AC3E}">
        <p14:creationId xmlns:p14="http://schemas.microsoft.com/office/powerpoint/2010/main" val="126859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71377" y="4427429"/>
            <a:ext cx="1053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half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4484781" y="3001769"/>
            <a:ext cx="1572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divide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1666264" y="5134308"/>
            <a:ext cx="2188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opposite</a:t>
            </a:r>
          </a:p>
        </p:txBody>
      </p:sp>
    </p:spTree>
    <p:extLst>
      <p:ext uri="{BB962C8B-B14F-4D97-AF65-F5344CB8AC3E}">
        <p14:creationId xmlns:p14="http://schemas.microsoft.com/office/powerpoint/2010/main" val="277187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39934" y="4662813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Cells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1139934" y="3237153"/>
            <a:ext cx="1133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Two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4379524" y="4662813"/>
            <a:ext cx="2168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separate</a:t>
            </a:r>
          </a:p>
        </p:txBody>
      </p:sp>
    </p:spTree>
    <p:extLst>
      <p:ext uri="{BB962C8B-B14F-4D97-AF65-F5344CB8AC3E}">
        <p14:creationId xmlns:p14="http://schemas.microsoft.com/office/powerpoint/2010/main" val="26733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56410" y="4242184"/>
            <a:ext cx="1133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Two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1139934" y="3526867"/>
            <a:ext cx="2594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Cytoplasm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3679300" y="4952527"/>
            <a:ext cx="3426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chromosomes</a:t>
            </a:r>
          </a:p>
        </p:txBody>
      </p:sp>
    </p:spTree>
    <p:extLst>
      <p:ext uri="{BB962C8B-B14F-4D97-AF65-F5344CB8AC3E}">
        <p14:creationId xmlns:p14="http://schemas.microsoft.com/office/powerpoint/2010/main" val="243558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</TotalTime>
  <Words>22</Words>
  <Application>Microsoft Macintosh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Punnett Squares Doodle Notes</dc:title>
  <dc:creator>Tammy</dc:creator>
  <cp:lastModifiedBy>Logan Graves</cp:lastModifiedBy>
  <cp:revision>84</cp:revision>
  <dcterms:created xsi:type="dcterms:W3CDTF">2018-07-15T12:44:15Z</dcterms:created>
  <dcterms:modified xsi:type="dcterms:W3CDTF">2018-09-13T16:59:42Z</dcterms:modified>
</cp:coreProperties>
</file>