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8"/>
  </p:notesMasterIdLst>
  <p:handoutMasterIdLst>
    <p:handoutMasterId r:id="rId39"/>
  </p:handoutMasterIdLst>
  <p:sldIdLst>
    <p:sldId id="1173" r:id="rId3"/>
    <p:sldId id="2280" r:id="rId4"/>
    <p:sldId id="2247" r:id="rId5"/>
    <p:sldId id="2163" r:id="rId6"/>
    <p:sldId id="1260" r:id="rId7"/>
    <p:sldId id="1990" r:id="rId8"/>
    <p:sldId id="2231" r:id="rId9"/>
    <p:sldId id="2266" r:id="rId10"/>
    <p:sldId id="2267" r:id="rId11"/>
    <p:sldId id="2268" r:id="rId12"/>
    <p:sldId id="2272" r:id="rId13"/>
    <p:sldId id="2269" r:id="rId14"/>
    <p:sldId id="2270" r:id="rId15"/>
    <p:sldId id="2001" r:id="rId16"/>
    <p:sldId id="2271" r:id="rId17"/>
    <p:sldId id="1994" r:id="rId18"/>
    <p:sldId id="2232" r:id="rId19"/>
    <p:sldId id="2278" r:id="rId20"/>
    <p:sldId id="2245" r:id="rId21"/>
    <p:sldId id="2209" r:id="rId22"/>
    <p:sldId id="2214" r:id="rId23"/>
    <p:sldId id="2215" r:id="rId24"/>
    <p:sldId id="2216" r:id="rId25"/>
    <p:sldId id="2217" r:id="rId26"/>
    <p:sldId id="1996" r:id="rId27"/>
    <p:sldId id="1997" r:id="rId28"/>
    <p:sldId id="1998" r:id="rId29"/>
    <p:sldId id="2254" r:id="rId30"/>
    <p:sldId id="2279" r:id="rId31"/>
    <p:sldId id="2230" r:id="rId32"/>
    <p:sldId id="2257" r:id="rId33"/>
    <p:sldId id="2258" r:id="rId34"/>
    <p:sldId id="2259" r:id="rId35"/>
    <p:sldId id="1999" r:id="rId36"/>
    <p:sldId id="331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88B"/>
    <a:srgbClr val="1B0FB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4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3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DB253-6A32-4472-B248-683C8EB82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9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24818"/>
            <a:ext cx="8163004" cy="781050"/>
          </a:xfrm>
          <a:prstGeom prst="rect">
            <a:avLst/>
          </a:prstGeom>
          <a:solidFill>
            <a:srgbClr val="C8588B"/>
          </a:solidFill>
          <a:ln w="762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Februrary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19, 2020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9566" y="6243320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68702"/>
              </p:ext>
            </p:extLst>
          </p:nvPr>
        </p:nvGraphicFramePr>
        <p:xfrm>
          <a:off x="4613417" y="3429000"/>
          <a:ext cx="4052298" cy="298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983">
                  <a:extLst>
                    <a:ext uri="{9D8B030D-6E8A-4147-A177-3AD203B41FA5}">
                      <a16:colId xmlns:a16="http://schemas.microsoft.com/office/drawing/2014/main" val="2962762474"/>
                    </a:ext>
                  </a:extLst>
                </a:gridCol>
                <a:gridCol w="1473426">
                  <a:extLst>
                    <a:ext uri="{9D8B030D-6E8A-4147-A177-3AD203B41FA5}">
                      <a16:colId xmlns:a16="http://schemas.microsoft.com/office/drawing/2014/main" val="3984678581"/>
                    </a:ext>
                  </a:extLst>
                </a:gridCol>
                <a:gridCol w="1324889">
                  <a:extLst>
                    <a:ext uri="{9D8B030D-6E8A-4147-A177-3AD203B41FA5}">
                      <a16:colId xmlns:a16="http://schemas.microsoft.com/office/drawing/2014/main" val="2161780688"/>
                    </a:ext>
                  </a:extLst>
                </a:gridCol>
              </a:tblGrid>
              <a:tr h="970455">
                <a:tc>
                  <a:txBody>
                    <a:bodyPr/>
                    <a:lstStyle/>
                    <a:p>
                      <a:r>
                        <a:rPr lang="en-US" dirty="0" err="1"/>
                        <a:t>Superkids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Classworks</a:t>
                      </a:r>
                      <a:r>
                        <a:rPr lang="en-US" dirty="0"/>
                        <a:t> –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Mrs. Thompson</a:t>
                      </a:r>
                      <a:r>
                        <a:rPr lang="en-US" baseline="0" dirty="0"/>
                        <a:t> - LLI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9092"/>
                  </a:ext>
                </a:extLst>
              </a:tr>
              <a:tr h="1843865">
                <a:tc>
                  <a:txBody>
                    <a:bodyPr/>
                    <a:lstStyle/>
                    <a:p>
                      <a:r>
                        <a:rPr lang="en-US" dirty="0"/>
                        <a:t>3 – </a:t>
                      </a:r>
                      <a:r>
                        <a:rPr lang="en-US" dirty="0" smtClean="0"/>
                        <a:t>Amiyah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 - </a:t>
                      </a:r>
                      <a:r>
                        <a:rPr lang="en-US" baseline="0" dirty="0" err="1"/>
                        <a:t>Jearon</a:t>
                      </a:r>
                      <a:endParaRPr lang="en-US" dirty="0"/>
                    </a:p>
                    <a:p>
                      <a:r>
                        <a:rPr lang="en-US" dirty="0"/>
                        <a:t>2 – Kaylee</a:t>
                      </a:r>
                    </a:p>
                    <a:p>
                      <a:r>
                        <a:rPr lang="en-US" dirty="0"/>
                        <a:t>5 - </a:t>
                      </a:r>
                      <a:r>
                        <a:rPr lang="en-US" dirty="0" err="1"/>
                        <a:t>Caydance</a:t>
                      </a:r>
                      <a:endParaRPr lang="en-US" dirty="0"/>
                    </a:p>
                    <a:p>
                      <a:r>
                        <a:rPr lang="en-US" dirty="0"/>
                        <a:t>6 - </a:t>
                      </a:r>
                      <a:r>
                        <a:rPr lang="en-US" dirty="0" err="1"/>
                        <a:t>Brena</a:t>
                      </a:r>
                      <a:endParaRPr lang="en-US" dirty="0"/>
                    </a:p>
                    <a:p>
                      <a:r>
                        <a:rPr lang="en-US" dirty="0"/>
                        <a:t>7 – Erin</a:t>
                      </a:r>
                    </a:p>
                    <a:p>
                      <a:r>
                        <a:rPr lang="en-US" dirty="0"/>
                        <a:t>9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err="1" smtClean="0"/>
                        <a:t>Jaylie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4 - 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Landon</a:t>
                      </a:r>
                    </a:p>
                    <a:p>
                      <a:r>
                        <a:rPr lang="en-US" dirty="0"/>
                        <a:t>Macon</a:t>
                      </a:r>
                    </a:p>
                    <a:p>
                      <a:r>
                        <a:rPr lang="en-US" dirty="0" err="1"/>
                        <a:t>Paisleigh</a:t>
                      </a:r>
                      <a:endParaRPr lang="en-US" dirty="0"/>
                    </a:p>
                    <a:p>
                      <a:r>
                        <a:rPr lang="en-US" dirty="0"/>
                        <a:t>Jaiden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113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1342184"/>
            <a:ext cx="4783891" cy="21236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BUTTONS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Erin,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Cohen, Macon - Math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3E92B-AE5B-4325-B79A-BB8492DAE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2401" r="35000" b="7037"/>
          <a:stretch/>
        </p:blipFill>
        <p:spPr>
          <a:xfrm>
            <a:off x="355518" y="1223126"/>
            <a:ext cx="3606882" cy="54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73D5-A5BA-4292-AA12-76870B6F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8385-8B13-4DC3-AA16-0BF34681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3A79B-F72D-4A28-9394-EFE60EE27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3273" r="33333" b="5555"/>
          <a:stretch/>
        </p:blipFill>
        <p:spPr>
          <a:xfrm>
            <a:off x="77930" y="160255"/>
            <a:ext cx="4450313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9D7CA-ACCD-402B-9690-E7B6C59DE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3273" r="33333" b="7036"/>
          <a:stretch/>
        </p:blipFill>
        <p:spPr>
          <a:xfrm>
            <a:off x="4533025" y="152399"/>
            <a:ext cx="453304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205C-95D6-4C32-BD1A-45700599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Heart Association Rally</a:t>
            </a:r>
          </a:p>
        </p:txBody>
      </p:sp>
      <p:pic>
        <p:nvPicPr>
          <p:cNvPr id="1026" name="Picture 2" descr="Image result for american heart association">
            <a:extLst>
              <a:ext uri="{FF2B5EF4-FFF2-40B4-BE49-F238E27FC236}">
                <a16:creationId xmlns:a16="http://schemas.microsoft.com/office/drawing/2014/main" id="{35063196-E669-4EBF-8709-DDD61AD0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11353"/>
            <a:ext cx="1438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erican heart association kids 2020">
            <a:extLst>
              <a:ext uri="{FF2B5EF4-FFF2-40B4-BE49-F238E27FC236}">
                <a16:creationId xmlns:a16="http://schemas.microsoft.com/office/drawing/2014/main" id="{89813163-6265-4B5C-A76E-0DBC4696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2895600"/>
            <a:ext cx="61118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5FE6-FA43-48E3-91FA-97691404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2084-2CE6-4CC0-BC1F-DE571F41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DFF95-5158-41D2-A4E3-B0D58ED6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0895" r="33333" b="7037"/>
          <a:stretch/>
        </p:blipFill>
        <p:spPr>
          <a:xfrm>
            <a:off x="152400" y="846138"/>
            <a:ext cx="4419600" cy="597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A8F44-7EA2-4ECD-BE09-A2D35D8CF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10895" r="33333" b="7037"/>
          <a:stretch/>
        </p:blipFill>
        <p:spPr>
          <a:xfrm>
            <a:off x="4648200" y="846138"/>
            <a:ext cx="4419600" cy="59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721B-C32A-41F8-BC06-762DA7F9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CC94-445C-4CCD-B397-ABE72523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A7344-CD36-454D-9068-3DFCC5FE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5927" r="33333" b="8518"/>
          <a:stretch/>
        </p:blipFill>
        <p:spPr>
          <a:xfrm>
            <a:off x="2209800" y="228600"/>
            <a:ext cx="5257800" cy="65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71" y="5066630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8" y="4880099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3" y="5018336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975" y="612899"/>
            <a:ext cx="75438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Morning Work Review &amp; Snack Time</a:t>
            </a:r>
          </a:p>
        </p:txBody>
      </p:sp>
    </p:spTree>
    <p:extLst>
      <p:ext uri="{BB962C8B-B14F-4D97-AF65-F5344CB8AC3E}">
        <p14:creationId xmlns:p14="http://schemas.microsoft.com/office/powerpoint/2010/main" val="39441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3A01-1271-483B-80AA-C0D3ECE0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2C56-6C60-49BB-9A24-F33D0B63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123F9-7033-4DF6-AB40-25F8C8325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2401" r="35000" b="7037"/>
          <a:stretch/>
        </p:blipFill>
        <p:spPr>
          <a:xfrm>
            <a:off x="152400" y="76200"/>
            <a:ext cx="4237408" cy="640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65280B-558F-4EF8-9EE4-B671341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14445" r="34166" b="7037"/>
          <a:stretch/>
        </p:blipFill>
        <p:spPr>
          <a:xfrm>
            <a:off x="4495800" y="80235"/>
            <a:ext cx="4441536" cy="6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0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11:05 – 12:35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33902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69" y="656573"/>
            <a:ext cx="4724400" cy="1143000"/>
          </a:xfrm>
        </p:spPr>
        <p:txBody>
          <a:bodyPr/>
          <a:lstStyle/>
          <a:p>
            <a:r>
              <a:rPr lang="en-US" dirty="0"/>
              <a:t>Finish during Independent Rotation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25" t="14000" r="17500" b="6999"/>
          <a:stretch/>
        </p:blipFill>
        <p:spPr>
          <a:xfrm>
            <a:off x="4038600" y="3030255"/>
            <a:ext cx="4953965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75" t="13469" r="19485" b="5718"/>
          <a:stretch/>
        </p:blipFill>
        <p:spPr>
          <a:xfrm>
            <a:off x="28184" y="2209800"/>
            <a:ext cx="47244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000" t="14000" r="31875" b="6000"/>
          <a:stretch/>
        </p:blipFill>
        <p:spPr>
          <a:xfrm>
            <a:off x="5358954" y="170200"/>
            <a:ext cx="30794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Time!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11:05 </a:t>
            </a:r>
            <a:r>
              <a:rPr lang="en-US" sz="3200" b="1">
                <a:solidFill>
                  <a:prstClr val="black"/>
                </a:solidFill>
                <a:cs typeface="Arial" charset="0"/>
              </a:rPr>
              <a:t>– 12:25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41900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63CF-7F6A-4DF4-81A4-9DB229CA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9ED3-832A-4B87-AE98-0441ED5F5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0D98F-CF1A-49CC-BDA6-4914560D0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3" t="14445" r="20833" b="50000"/>
          <a:stretch/>
        </p:blipFill>
        <p:spPr>
          <a:xfrm>
            <a:off x="1204185" y="274638"/>
            <a:ext cx="6735630" cy="47545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085AD5-3307-463E-A677-2CE0AF97AFDA}"/>
              </a:ext>
            </a:extLst>
          </p:cNvPr>
          <p:cNvSpPr/>
          <p:nvPr/>
        </p:nvSpPr>
        <p:spPr>
          <a:xfrm>
            <a:off x="5334000" y="41148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/>
              <a:t>Rotation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1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2 – Mrs. Roby – </a:t>
            </a:r>
          </a:p>
          <a:p>
            <a:r>
              <a:rPr lang="en-US" dirty="0"/>
              <a:t>Group 3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4 – Mrs. Thompson – </a:t>
            </a:r>
          </a:p>
          <a:p>
            <a:r>
              <a:rPr lang="en-US" dirty="0"/>
              <a:t>Group 5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11:15 – 11:30</a:t>
            </a:r>
          </a:p>
        </p:txBody>
      </p:sp>
    </p:spTree>
    <p:extLst>
      <p:ext uri="{BB962C8B-B14F-4D97-AF65-F5344CB8AC3E}">
        <p14:creationId xmlns:p14="http://schemas.microsoft.com/office/powerpoint/2010/main" val="11116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5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1 – Mrs. Roby – </a:t>
            </a:r>
          </a:p>
          <a:p>
            <a:r>
              <a:rPr lang="en-US" dirty="0"/>
              <a:t>Group 2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3 – Mrs. Thompson – </a:t>
            </a:r>
          </a:p>
          <a:p>
            <a:r>
              <a:rPr lang="en-US" dirty="0"/>
              <a:t>Group 4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11:30 – 11:45</a:t>
            </a:r>
          </a:p>
        </p:txBody>
      </p:sp>
    </p:spTree>
    <p:extLst>
      <p:ext uri="{BB962C8B-B14F-4D97-AF65-F5344CB8AC3E}">
        <p14:creationId xmlns:p14="http://schemas.microsoft.com/office/powerpoint/2010/main" val="19820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en-US" dirty="0"/>
              <a:t>Rotation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4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5 – Mrs. Roby – </a:t>
            </a:r>
          </a:p>
          <a:p>
            <a:r>
              <a:rPr lang="en-US" dirty="0"/>
              <a:t>Group 1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2 – Mrs. Thompson – </a:t>
            </a:r>
          </a:p>
          <a:p>
            <a:r>
              <a:rPr lang="en-US" dirty="0"/>
              <a:t>Group 3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11:45 – 12:00</a:t>
            </a:r>
          </a:p>
        </p:txBody>
      </p:sp>
    </p:spTree>
    <p:extLst>
      <p:ext uri="{BB962C8B-B14F-4D97-AF65-F5344CB8AC3E}">
        <p14:creationId xmlns:p14="http://schemas.microsoft.com/office/powerpoint/2010/main" val="22385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3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4 – Mrs. Roby – </a:t>
            </a:r>
          </a:p>
          <a:p>
            <a:r>
              <a:rPr lang="en-US" dirty="0"/>
              <a:t>Group 5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1 – Mrs. Thompson – </a:t>
            </a:r>
          </a:p>
          <a:p>
            <a:r>
              <a:rPr lang="en-US" dirty="0"/>
              <a:t>Group 2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12:00 – 12:15</a:t>
            </a:r>
          </a:p>
        </p:txBody>
      </p:sp>
    </p:spTree>
    <p:extLst>
      <p:ext uri="{BB962C8B-B14F-4D97-AF65-F5344CB8AC3E}">
        <p14:creationId xmlns:p14="http://schemas.microsoft.com/office/powerpoint/2010/main" val="18520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l"/>
            <a:r>
              <a:rPr lang="en-US" dirty="0"/>
              <a:t>Rotation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2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3 – Mrs. Roby – </a:t>
            </a:r>
          </a:p>
          <a:p>
            <a:r>
              <a:rPr lang="en-US" dirty="0"/>
              <a:t>Group 4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5 – Mrs. Thompson – </a:t>
            </a:r>
          </a:p>
          <a:p>
            <a:r>
              <a:rPr lang="en-US" dirty="0"/>
              <a:t>Group 1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12:15 – 12:30</a:t>
            </a:r>
          </a:p>
        </p:txBody>
      </p:sp>
    </p:spTree>
    <p:extLst>
      <p:ext uri="{BB962C8B-B14F-4D97-AF65-F5344CB8AC3E}">
        <p14:creationId xmlns:p14="http://schemas.microsoft.com/office/powerpoint/2010/main" val="28119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849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Time!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34" y="26670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709259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1:55 – 2:30</a:t>
            </a:r>
          </a:p>
        </p:txBody>
      </p:sp>
    </p:spTree>
    <p:extLst>
      <p:ext uri="{BB962C8B-B14F-4D97-AF65-F5344CB8AC3E}">
        <p14:creationId xmlns:p14="http://schemas.microsoft.com/office/powerpoint/2010/main" val="18182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69" y="656573"/>
            <a:ext cx="4724400" cy="1143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25" t="14000" r="17500" b="6999"/>
          <a:stretch/>
        </p:blipFill>
        <p:spPr>
          <a:xfrm>
            <a:off x="4038600" y="3030255"/>
            <a:ext cx="4953965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75" t="13469" r="19485" b="5718"/>
          <a:stretch/>
        </p:blipFill>
        <p:spPr>
          <a:xfrm>
            <a:off x="28184" y="2209800"/>
            <a:ext cx="47244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000" t="14000" r="31875" b="6000"/>
          <a:stretch/>
        </p:blipFill>
        <p:spPr>
          <a:xfrm>
            <a:off x="5358954" y="170200"/>
            <a:ext cx="30794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0B05B-6CE5-4354-975B-E92A07AC6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9" t="12963" r="33127" b="7038"/>
          <a:stretch/>
        </p:blipFill>
        <p:spPr>
          <a:xfrm>
            <a:off x="4695767" y="932156"/>
            <a:ext cx="4377966" cy="5910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155" y="161278"/>
            <a:ext cx="4953000" cy="762000"/>
          </a:xfrm>
        </p:spPr>
        <p:txBody>
          <a:bodyPr/>
          <a:lstStyle/>
          <a:p>
            <a:r>
              <a:rPr lang="en-US" dirty="0"/>
              <a:t>Reading Homework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6675A2-17B9-4485-9DED-D27AE849BB2D}"/>
              </a:ext>
            </a:extLst>
          </p:cNvPr>
          <p:cNvSpPr/>
          <p:nvPr/>
        </p:nvSpPr>
        <p:spPr>
          <a:xfrm>
            <a:off x="4726372" y="3886200"/>
            <a:ext cx="2105488" cy="281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C8AFF-5F5B-4E81-8A85-8DC5C357E6E2}"/>
              </a:ext>
            </a:extLst>
          </p:cNvPr>
          <p:cNvSpPr/>
          <p:nvPr/>
        </p:nvSpPr>
        <p:spPr>
          <a:xfrm>
            <a:off x="6858000" y="3886200"/>
            <a:ext cx="2105488" cy="281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A2659-957C-45E5-AE30-F63CBF0F9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5556"/>
          <a:stretch/>
        </p:blipFill>
        <p:spPr>
          <a:xfrm>
            <a:off x="685800" y="152400"/>
            <a:ext cx="3566474" cy="4814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89101-CAD8-4AB4-9D34-71CF6E306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t="14445" r="33333" b="7037"/>
          <a:stretch/>
        </p:blipFill>
        <p:spPr>
          <a:xfrm>
            <a:off x="52417" y="2667000"/>
            <a:ext cx="304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3810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Book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352800" cy="4525963"/>
          </a:xfrm>
        </p:spPr>
        <p:txBody>
          <a:bodyPr/>
          <a:lstStyle/>
          <a:p>
            <a:r>
              <a:rPr lang="en-US" dirty="0"/>
              <a:t>Read Aloud Chapter  5</a:t>
            </a:r>
          </a:p>
          <a:p>
            <a:r>
              <a:rPr lang="en-US" dirty="0"/>
              <a:t>Paired Partners Workbook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8BDF7-6EC7-498B-9DDB-F5945D781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13768" r="35000" b="11803"/>
          <a:stretch/>
        </p:blipFill>
        <p:spPr>
          <a:xfrm>
            <a:off x="4876800" y="985311"/>
            <a:ext cx="3581400" cy="5140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57622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3:00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54CA-946C-495E-80D8-404561EE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7CEB-C462-44E7-8480-5B28A7CC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ABDFF-FCDF-401C-957B-61C811AC3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25518" y="275422"/>
            <a:ext cx="4565417" cy="6049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4EDD5-7926-43ED-941B-14AEE8A47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7037"/>
          <a:stretch/>
        </p:blipFill>
        <p:spPr>
          <a:xfrm>
            <a:off x="4553065" y="274637"/>
            <a:ext cx="4565417" cy="60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F5C3-FAAC-43E7-9B59-456655E5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AF378-AAE9-4A90-B80E-C42E52E9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DD371-7EDD-4D9A-A00C-929B014A3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5556"/>
          <a:stretch/>
        </p:blipFill>
        <p:spPr>
          <a:xfrm>
            <a:off x="2057400" y="76200"/>
            <a:ext cx="48768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3:10 – 3:15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19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 – 3:25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around 3:25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CCFE1-F2E0-4E2D-BAFB-96CE2E180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3511166" y="0"/>
            <a:ext cx="5098647" cy="6755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3CFC13-8250-406E-A857-F0CF1622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3120934"/>
          </a:xfrm>
        </p:spPr>
        <p:txBody>
          <a:bodyPr/>
          <a:lstStyle/>
          <a:p>
            <a:r>
              <a:rPr lang="en-US" dirty="0"/>
              <a:t>Math 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A6099-7A7C-4E0B-86AB-FDF68DBF419A}"/>
              </a:ext>
            </a:extLst>
          </p:cNvPr>
          <p:cNvSpPr/>
          <p:nvPr/>
        </p:nvSpPr>
        <p:spPr>
          <a:xfrm>
            <a:off x="6092712" y="76200"/>
            <a:ext cx="2517887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35BA1-7E46-4EA2-98F5-7B93D177301C}"/>
              </a:ext>
            </a:extLst>
          </p:cNvPr>
          <p:cNvSpPr/>
          <p:nvPr/>
        </p:nvSpPr>
        <p:spPr>
          <a:xfrm>
            <a:off x="6092712" y="4648200"/>
            <a:ext cx="2524957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0326" y="4261749"/>
            <a:ext cx="493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2111" y="4795641"/>
            <a:ext cx="396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97482"/>
              </p:ext>
            </p:extLst>
          </p:nvPr>
        </p:nvGraphicFramePr>
        <p:xfrm>
          <a:off x="2257703" y="1285356"/>
          <a:ext cx="493339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58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</a:t>
                      </a: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9 - </a:t>
                      </a:r>
                      <a:r>
                        <a:rPr lang="en-US" dirty="0" err="1"/>
                        <a:t>Paisleigh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 –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Aiden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Reading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2 - Emma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3 - Lexi -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4 -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Kaylah-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5 -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Addisen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- Reading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6 – Jaiden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7 –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Brena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8 – Carleen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SIPPS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Lazerrick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0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3810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260AF-CBD8-4544-B1AC-376ABC0E0CF7}"/>
              </a:ext>
            </a:extLst>
          </p:cNvPr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0C88-126D-40F5-ADEB-4D84C44F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18EF-9491-4364-8775-8CC64C25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674E0-C7BC-4D1E-A256-3B4C5ED7C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5556"/>
          <a:stretch/>
        </p:blipFill>
        <p:spPr>
          <a:xfrm>
            <a:off x="66689" y="274638"/>
            <a:ext cx="4505311" cy="6082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7F1FA-486C-420C-AE6D-29CEF43B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5556"/>
          <a:stretch/>
        </p:blipFill>
        <p:spPr>
          <a:xfrm>
            <a:off x="4641832" y="274638"/>
            <a:ext cx="4504525" cy="6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DF3D-F286-4DFE-ABBB-441A352F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B2AD-D127-484D-9833-EC797F5B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CED56-D697-4012-B8E6-C9C5A4690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5556"/>
          <a:stretch/>
        </p:blipFill>
        <p:spPr>
          <a:xfrm>
            <a:off x="2362200" y="274638"/>
            <a:ext cx="4763676" cy="64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39698</TotalTime>
  <Words>757</Words>
  <Application>Microsoft Office PowerPoint</Application>
  <PresentationFormat>On-screen Show (4:3)</PresentationFormat>
  <Paragraphs>152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Reading Homework</vt:lpstr>
      <vt:lpstr>Math Homework</vt:lpstr>
      <vt:lpstr>CHOMP TIME F.A.S.T.  Groups Focused Academic Support Time</vt:lpstr>
      <vt:lpstr>F.A.S.T. Designations</vt:lpstr>
      <vt:lpstr>Reading Time</vt:lpstr>
      <vt:lpstr>PowerPoint Presentation</vt:lpstr>
      <vt:lpstr>PowerPoint Presentation</vt:lpstr>
      <vt:lpstr>PowerPoint Presentation</vt:lpstr>
      <vt:lpstr>American Heart Association Rally</vt:lpstr>
      <vt:lpstr>Answer Key</vt:lpstr>
      <vt:lpstr>PowerPoint Presentation</vt:lpstr>
      <vt:lpstr> Morning Work Review &amp; Snack Time</vt:lpstr>
      <vt:lpstr>PowerPoint Presentation</vt:lpstr>
      <vt:lpstr>Out of Classroom!</vt:lpstr>
      <vt:lpstr>Math Fluency &amp; Focus Lesson!</vt:lpstr>
      <vt:lpstr>Finish during Independent Rotation</vt:lpstr>
      <vt:lpstr>Station Time!</vt:lpstr>
      <vt:lpstr>Rotation 1</vt:lpstr>
      <vt:lpstr>Rotation 2</vt:lpstr>
      <vt:lpstr>Rotation 3</vt:lpstr>
      <vt:lpstr>Rotation 4</vt:lpstr>
      <vt:lpstr>Rotation 5</vt:lpstr>
      <vt:lpstr>Out of Classroom!</vt:lpstr>
      <vt:lpstr>Restroom Break</vt:lpstr>
      <vt:lpstr>Out of Classroom!</vt:lpstr>
      <vt:lpstr>Math Time!</vt:lpstr>
      <vt:lpstr>Review</vt:lpstr>
      <vt:lpstr>Reading Time</vt:lpstr>
      <vt:lpstr>Book Study</vt:lpstr>
      <vt:lpstr>PowerPoint Presentation</vt:lpstr>
      <vt:lpstr>PowerPoint Presentation</vt:lpstr>
      <vt:lpstr>Restroom Break</vt:lpstr>
      <vt:lpstr>3:20 – 3:25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1150</cp:revision>
  <cp:lastPrinted>2020-02-19T12:30:58Z</cp:lastPrinted>
  <dcterms:created xsi:type="dcterms:W3CDTF">2014-06-10T16:20:56Z</dcterms:created>
  <dcterms:modified xsi:type="dcterms:W3CDTF">2020-02-19T21:40:31Z</dcterms:modified>
</cp:coreProperties>
</file>