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6858000" cx="9144000"/>
  <p:notesSz cx="6858000" cy="9144000"/>
  <p:embeddedFontLst>
    <p:embeddedFont>
      <p:font typeface="Teko"/>
      <p:regular r:id="rId14"/>
      <p:bold r:id="rId15"/>
    </p:embeddedFont>
    <p:embeddedFont>
      <p:font typeface="Caveat"/>
      <p:regular r:id="rId16"/>
      <p:bold r:id="rId17"/>
    </p:embeddedFont>
    <p:embeddedFont>
      <p:font typeface="Lobster"/>
      <p:regular r:id="rId18"/>
    </p:embeddedFont>
    <p:embeddedFont>
      <p:font typeface="Pacifico"/>
      <p:regular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Teko-bold.fntdata"/><Relationship Id="rId14" Type="http://schemas.openxmlformats.org/officeDocument/2006/relationships/font" Target="fonts/Teko-regular.fntdata"/><Relationship Id="rId17" Type="http://schemas.openxmlformats.org/officeDocument/2006/relationships/font" Target="fonts/Caveat-bold.fntdata"/><Relationship Id="rId16" Type="http://schemas.openxmlformats.org/officeDocument/2006/relationships/font" Target="fonts/Caveat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Pacifico-regular.fntdata"/><Relationship Id="rId6" Type="http://schemas.openxmlformats.org/officeDocument/2006/relationships/slide" Target="slides/slide1.xml"/><Relationship Id="rId18" Type="http://schemas.openxmlformats.org/officeDocument/2006/relationships/font" Target="fonts/Lobster-regular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" name="Google Shape;89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Google Shape;103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1" name="Google Shape;121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" name="Google Shape;126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2" name="Google Shape;132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2" name="Google Shape;32;p5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3" name="Google Shape;33;p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6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0" name="Google Shape;40;p6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6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2" name="Google Shape;42;p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9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8" name="Google Shape;58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6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/>
          <p:nvPr>
            <p:ph type="ctrTitle"/>
          </p:nvPr>
        </p:nvSpPr>
        <p:spPr>
          <a:xfrm>
            <a:off x="685800" y="457200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205867"/>
              </a:buClr>
              <a:buSzPct val="100000"/>
              <a:buFont typeface="Teko"/>
              <a:buNone/>
            </a:pPr>
            <a:r>
              <a:rPr b="1" lang="en-US" sz="6600">
                <a:solidFill>
                  <a:srgbClr val="3C78D8"/>
                </a:solidFill>
                <a:latin typeface="Teko"/>
                <a:ea typeface="Teko"/>
                <a:cs typeface="Teko"/>
                <a:sym typeface="Teko"/>
              </a:rPr>
              <a:t>Milestones Night 2020-2021</a:t>
            </a:r>
            <a:endParaRPr b="1" sz="6600">
              <a:solidFill>
                <a:srgbClr val="3C78D8"/>
              </a:solidFill>
              <a:latin typeface="Teko"/>
              <a:ea typeface="Teko"/>
              <a:cs typeface="Teko"/>
              <a:sym typeface="Teko"/>
            </a:endParaRPr>
          </a:p>
        </p:txBody>
      </p:sp>
      <p:sp>
        <p:nvSpPr>
          <p:cNvPr id="85" name="Google Shape;85;p13"/>
          <p:cNvSpPr txBox="1"/>
          <p:nvPr>
            <p:ph idx="1" type="subTitle"/>
          </p:nvPr>
        </p:nvSpPr>
        <p:spPr>
          <a:xfrm>
            <a:off x="2447575" y="4581175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40000" lnSpcReduction="10000"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205867"/>
              </a:buClr>
              <a:buSzPct val="48484"/>
              <a:buNone/>
            </a:pPr>
            <a:r>
              <a:rPr b="1" lang="en-US" sz="6600">
                <a:solidFill>
                  <a:srgbClr val="3C78D8"/>
                </a:solidFill>
                <a:latin typeface="Teko"/>
                <a:ea typeface="Teko"/>
                <a:cs typeface="Teko"/>
                <a:sym typeface="Teko"/>
              </a:rPr>
              <a:t>Mr. Blue</a:t>
            </a:r>
            <a:endParaRPr b="1" sz="6600">
              <a:solidFill>
                <a:srgbClr val="3C78D8"/>
              </a:solidFill>
              <a:latin typeface="Teko"/>
              <a:ea typeface="Teko"/>
              <a:cs typeface="Teko"/>
              <a:sym typeface="Teko"/>
            </a:endParaRPr>
          </a:p>
          <a:p>
            <a:pPr indent="0" lvl="0" marL="0" rtl="0" algn="r">
              <a:spcBef>
                <a:spcPts val="544"/>
              </a:spcBef>
              <a:spcAft>
                <a:spcPts val="0"/>
              </a:spcAft>
              <a:buClr>
                <a:srgbClr val="205867"/>
              </a:buClr>
              <a:buSzPct val="48484"/>
              <a:buNone/>
            </a:pPr>
            <a:r>
              <a:rPr b="1" lang="en-US" sz="6600">
                <a:solidFill>
                  <a:srgbClr val="3C78D8"/>
                </a:solidFill>
                <a:latin typeface="Teko"/>
                <a:ea typeface="Teko"/>
                <a:cs typeface="Teko"/>
                <a:sym typeface="Teko"/>
              </a:rPr>
              <a:t>Mrs. Hill </a:t>
            </a:r>
            <a:endParaRPr b="1" sz="6600">
              <a:solidFill>
                <a:srgbClr val="3C78D8"/>
              </a:solidFill>
              <a:latin typeface="Teko"/>
              <a:ea typeface="Teko"/>
              <a:cs typeface="Teko"/>
              <a:sym typeface="Teko"/>
            </a:endParaRPr>
          </a:p>
          <a:p>
            <a:pPr indent="0" lvl="0" marL="0" rtl="0" algn="r">
              <a:spcBef>
                <a:spcPts val="544"/>
              </a:spcBef>
              <a:spcAft>
                <a:spcPts val="0"/>
              </a:spcAft>
              <a:buClr>
                <a:srgbClr val="205867"/>
              </a:buClr>
              <a:buSzPct val="48484"/>
              <a:buNone/>
            </a:pPr>
            <a:r>
              <a:rPr b="1" lang="en-US" sz="6600">
                <a:solidFill>
                  <a:srgbClr val="3C78D8"/>
                </a:solidFill>
                <a:latin typeface="Teko"/>
                <a:ea typeface="Teko"/>
                <a:cs typeface="Teko"/>
                <a:sym typeface="Teko"/>
              </a:rPr>
              <a:t>Mrs. Hogan</a:t>
            </a:r>
            <a:endParaRPr b="1" sz="6600">
              <a:solidFill>
                <a:srgbClr val="3C78D8"/>
              </a:solidFill>
              <a:latin typeface="Teko"/>
              <a:ea typeface="Teko"/>
              <a:cs typeface="Teko"/>
              <a:sym typeface="Teko"/>
            </a:endParaRPr>
          </a:p>
          <a:p>
            <a:pPr indent="0" lvl="0" marL="0" rtl="0" algn="r">
              <a:spcBef>
                <a:spcPts val="544"/>
              </a:spcBef>
              <a:spcAft>
                <a:spcPts val="0"/>
              </a:spcAft>
              <a:buClr>
                <a:srgbClr val="205867"/>
              </a:buClr>
              <a:buSzPct val="48484"/>
              <a:buNone/>
            </a:pPr>
            <a:r>
              <a:rPr b="1" lang="en-US" sz="6600">
                <a:solidFill>
                  <a:srgbClr val="3C78D8"/>
                </a:solidFill>
                <a:latin typeface="Teko"/>
                <a:ea typeface="Teko"/>
                <a:cs typeface="Teko"/>
                <a:sym typeface="Teko"/>
              </a:rPr>
              <a:t>Mrs. Young</a:t>
            </a:r>
            <a:endParaRPr>
              <a:solidFill>
                <a:srgbClr val="3C78D8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pic>
        <p:nvPicPr>
          <p:cNvPr id="86" name="Google Shape;86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926080" y="2204330"/>
            <a:ext cx="3291840" cy="32918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205867"/>
              </a:buClr>
              <a:buSzPts val="6600"/>
              <a:buFont typeface="Teko"/>
              <a:buNone/>
            </a:pPr>
            <a:r>
              <a:rPr b="1" lang="en-US" sz="6600">
                <a:solidFill>
                  <a:srgbClr val="A64D79"/>
                </a:solidFill>
                <a:latin typeface="Teko"/>
                <a:ea typeface="Teko"/>
                <a:cs typeface="Teko"/>
                <a:sym typeface="Teko"/>
              </a:rPr>
              <a:t>5</a:t>
            </a:r>
            <a:r>
              <a:rPr b="1" baseline="30000" lang="en-US" sz="6600">
                <a:solidFill>
                  <a:srgbClr val="A64D79"/>
                </a:solidFill>
                <a:latin typeface="Teko"/>
                <a:ea typeface="Teko"/>
                <a:cs typeface="Teko"/>
                <a:sym typeface="Teko"/>
              </a:rPr>
              <a:t>th</a:t>
            </a:r>
            <a:r>
              <a:rPr b="1" lang="en-US" sz="6600">
                <a:solidFill>
                  <a:srgbClr val="A64D79"/>
                </a:solidFill>
                <a:latin typeface="Teko"/>
                <a:ea typeface="Teko"/>
                <a:cs typeface="Teko"/>
                <a:sym typeface="Teko"/>
              </a:rPr>
              <a:t> Grade Curriculum</a:t>
            </a:r>
            <a:endParaRPr b="1" sz="6600">
              <a:solidFill>
                <a:srgbClr val="A64D79"/>
              </a:solidFill>
              <a:latin typeface="Teko"/>
              <a:ea typeface="Teko"/>
              <a:cs typeface="Teko"/>
              <a:sym typeface="Teko"/>
            </a:endParaRPr>
          </a:p>
        </p:txBody>
      </p:sp>
      <p:sp>
        <p:nvSpPr>
          <p:cNvPr id="92" name="Google Shape;92;p14"/>
          <p:cNvSpPr/>
          <p:nvPr/>
        </p:nvSpPr>
        <p:spPr>
          <a:xfrm rot="1651789">
            <a:off x="6208719" y="2295059"/>
            <a:ext cx="2478094" cy="92358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7200" u="none" cap="none" strike="noStrike">
                <a:solidFill>
                  <a:srgbClr val="6AA84F"/>
                </a:solidFill>
                <a:latin typeface="Caveat"/>
                <a:ea typeface="Caveat"/>
                <a:cs typeface="Caveat"/>
                <a:sym typeface="Caveat"/>
              </a:rPr>
              <a:t>MATH</a:t>
            </a:r>
            <a:endParaRPr b="1" i="0" sz="7200" u="none" cap="none" strike="noStrike">
              <a:solidFill>
                <a:srgbClr val="6AA84F"/>
              </a:solidFill>
              <a:latin typeface="Caveat"/>
              <a:ea typeface="Caveat"/>
              <a:cs typeface="Caveat"/>
              <a:sym typeface="Caveat"/>
            </a:endParaRPr>
          </a:p>
        </p:txBody>
      </p:sp>
      <p:sp>
        <p:nvSpPr>
          <p:cNvPr id="93" name="Google Shape;93;p14"/>
          <p:cNvSpPr/>
          <p:nvPr/>
        </p:nvSpPr>
        <p:spPr>
          <a:xfrm>
            <a:off x="739317" y="5246750"/>
            <a:ext cx="7737900" cy="9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6000" u="none" cap="none" strike="noStrike">
                <a:solidFill>
                  <a:srgbClr val="9900FF"/>
                </a:solidFill>
                <a:latin typeface="Lobster"/>
                <a:ea typeface="Lobster"/>
                <a:cs typeface="Lobster"/>
                <a:sym typeface="Lobster"/>
              </a:rPr>
              <a:t>READING/WRITING</a:t>
            </a:r>
            <a:endParaRPr b="1" i="0" sz="6000" u="none" cap="none" strike="noStrike">
              <a:solidFill>
                <a:srgbClr val="9900FF"/>
              </a:solidFill>
              <a:latin typeface="Lobster"/>
              <a:ea typeface="Lobster"/>
              <a:cs typeface="Lobster"/>
              <a:sym typeface="Lobster"/>
            </a:endParaRPr>
          </a:p>
        </p:txBody>
      </p:sp>
      <p:sp>
        <p:nvSpPr>
          <p:cNvPr id="94" name="Google Shape;94;p14"/>
          <p:cNvSpPr/>
          <p:nvPr/>
        </p:nvSpPr>
        <p:spPr>
          <a:xfrm>
            <a:off x="682974" y="2967300"/>
            <a:ext cx="3958200" cy="162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6000">
                <a:solidFill>
                  <a:srgbClr val="FF0000"/>
                </a:solidFill>
                <a:latin typeface="Pacifico"/>
                <a:ea typeface="Pacifico"/>
                <a:cs typeface="Pacifico"/>
                <a:sym typeface="Pacifico"/>
              </a:rPr>
              <a:t>SCIENCE</a:t>
            </a:r>
            <a:endParaRPr b="1" sz="6000">
              <a:solidFill>
                <a:srgbClr val="FF0000"/>
              </a:solidFill>
              <a:latin typeface="Pacifico"/>
              <a:ea typeface="Pacifico"/>
              <a:cs typeface="Pacifico"/>
              <a:sym typeface="Pacifico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b="1" lang="en-US" sz="7200">
                <a:solidFill>
                  <a:srgbClr val="6AA84F"/>
                </a:solidFill>
                <a:latin typeface="Caveat"/>
                <a:ea typeface="Caveat"/>
                <a:cs typeface="Caveat"/>
                <a:sym typeface="Caveat"/>
              </a:rPr>
              <a:t>Math</a:t>
            </a:r>
            <a:endParaRPr b="1" sz="7200">
              <a:solidFill>
                <a:srgbClr val="6AA84F"/>
              </a:solidFill>
              <a:latin typeface="Caveat"/>
              <a:ea typeface="Caveat"/>
              <a:cs typeface="Caveat"/>
              <a:sym typeface="Caveat"/>
            </a:endParaRPr>
          </a:p>
        </p:txBody>
      </p:sp>
      <p:sp>
        <p:nvSpPr>
          <p:cNvPr id="100" name="Google Shape;100;p15"/>
          <p:cNvSpPr txBox="1"/>
          <p:nvPr>
            <p:ph idx="1" type="body"/>
          </p:nvPr>
        </p:nvSpPr>
        <p:spPr>
          <a:xfrm>
            <a:off x="457200" y="1219200"/>
            <a:ext cx="8229600" cy="5105400"/>
          </a:xfrm>
          <a:prstGeom prst="rect">
            <a:avLst/>
          </a:prstGeom>
          <a:solidFill>
            <a:srgbClr val="FCF6F6">
              <a:alpha val="62570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rmAutofit lnSpcReduction="20000"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6AA84F"/>
              </a:buClr>
              <a:buSzPts val="3600"/>
              <a:buChar char="•"/>
            </a:pPr>
            <a:r>
              <a:rPr b="1" lang="en-US" sz="3600">
                <a:solidFill>
                  <a:srgbClr val="6AA84F"/>
                </a:solidFill>
                <a:latin typeface="Teko"/>
                <a:ea typeface="Teko"/>
                <a:cs typeface="Teko"/>
                <a:sym typeface="Teko"/>
              </a:rPr>
              <a:t>Multiplication/division</a:t>
            </a:r>
            <a:endParaRPr>
              <a:solidFill>
                <a:srgbClr val="6AA84F"/>
              </a:solidFill>
            </a:endParaRPr>
          </a:p>
          <a:p>
            <a:pPr indent="-342900" lvl="0" marL="342900" rtl="0" algn="l">
              <a:spcBef>
                <a:spcPts val="720"/>
              </a:spcBef>
              <a:spcAft>
                <a:spcPts val="0"/>
              </a:spcAft>
              <a:buClr>
                <a:srgbClr val="6AA84F"/>
              </a:buClr>
              <a:buSzPts val="3600"/>
              <a:buChar char="•"/>
            </a:pPr>
            <a:r>
              <a:rPr b="1" lang="en-US" sz="3600">
                <a:solidFill>
                  <a:srgbClr val="6AA84F"/>
                </a:solidFill>
                <a:latin typeface="Teko"/>
                <a:ea typeface="Teko"/>
                <a:cs typeface="Teko"/>
                <a:sym typeface="Teko"/>
              </a:rPr>
              <a:t>Decimals (add, subtract, multiply and divide)</a:t>
            </a:r>
            <a:endParaRPr>
              <a:solidFill>
                <a:srgbClr val="6AA84F"/>
              </a:solidFill>
            </a:endParaRPr>
          </a:p>
          <a:p>
            <a:pPr indent="-342900" lvl="0" marL="342900" rtl="0" algn="l">
              <a:spcBef>
                <a:spcPts val="720"/>
              </a:spcBef>
              <a:spcAft>
                <a:spcPts val="0"/>
              </a:spcAft>
              <a:buClr>
                <a:srgbClr val="6AA84F"/>
              </a:buClr>
              <a:buSzPts val="3600"/>
              <a:buChar char="•"/>
            </a:pPr>
            <a:r>
              <a:rPr b="1" lang="en-US" sz="3600">
                <a:solidFill>
                  <a:srgbClr val="6AA84F"/>
                </a:solidFill>
                <a:latin typeface="Teko"/>
                <a:ea typeface="Teko"/>
                <a:cs typeface="Teko"/>
                <a:sym typeface="Teko"/>
              </a:rPr>
              <a:t>Powers of 10</a:t>
            </a:r>
            <a:endParaRPr>
              <a:solidFill>
                <a:srgbClr val="6AA84F"/>
              </a:solidFill>
            </a:endParaRPr>
          </a:p>
          <a:p>
            <a:pPr indent="-342900" lvl="0" marL="342900" rtl="0" algn="l">
              <a:spcBef>
                <a:spcPts val="720"/>
              </a:spcBef>
              <a:spcAft>
                <a:spcPts val="0"/>
              </a:spcAft>
              <a:buClr>
                <a:srgbClr val="6AA84F"/>
              </a:buClr>
              <a:buSzPts val="3600"/>
              <a:buChar char="•"/>
            </a:pPr>
            <a:r>
              <a:rPr b="1" lang="en-US" sz="3600">
                <a:solidFill>
                  <a:srgbClr val="6AA84F"/>
                </a:solidFill>
                <a:latin typeface="Teko"/>
                <a:ea typeface="Teko"/>
                <a:cs typeface="Teko"/>
                <a:sym typeface="Teko"/>
              </a:rPr>
              <a:t>Fractions (add, subtract, multiply and divide)</a:t>
            </a:r>
            <a:endParaRPr>
              <a:solidFill>
                <a:srgbClr val="6AA84F"/>
              </a:solidFill>
            </a:endParaRPr>
          </a:p>
          <a:p>
            <a:pPr indent="-342900" lvl="0" marL="342900" rtl="0" algn="l">
              <a:spcBef>
                <a:spcPts val="720"/>
              </a:spcBef>
              <a:spcAft>
                <a:spcPts val="0"/>
              </a:spcAft>
              <a:buClr>
                <a:srgbClr val="6AA84F"/>
              </a:buClr>
              <a:buSzPts val="3600"/>
              <a:buChar char="•"/>
            </a:pPr>
            <a:r>
              <a:rPr b="1" lang="en-US" sz="3600">
                <a:solidFill>
                  <a:srgbClr val="6AA84F"/>
                </a:solidFill>
                <a:latin typeface="Teko"/>
                <a:ea typeface="Teko"/>
                <a:cs typeface="Teko"/>
                <a:sym typeface="Teko"/>
              </a:rPr>
              <a:t>Order of Operations</a:t>
            </a:r>
            <a:endParaRPr>
              <a:solidFill>
                <a:srgbClr val="6AA84F"/>
              </a:solidFill>
            </a:endParaRPr>
          </a:p>
          <a:p>
            <a:pPr indent="-342900" lvl="0" marL="342900" rtl="0" algn="l">
              <a:spcBef>
                <a:spcPts val="720"/>
              </a:spcBef>
              <a:spcAft>
                <a:spcPts val="0"/>
              </a:spcAft>
              <a:buClr>
                <a:srgbClr val="6AA84F"/>
              </a:buClr>
              <a:buSzPts val="3600"/>
              <a:buChar char="•"/>
            </a:pPr>
            <a:r>
              <a:rPr b="1" lang="en-US" sz="3600">
                <a:solidFill>
                  <a:srgbClr val="6AA84F"/>
                </a:solidFill>
                <a:latin typeface="Teko"/>
                <a:ea typeface="Teko"/>
                <a:cs typeface="Teko"/>
                <a:sym typeface="Teko"/>
              </a:rPr>
              <a:t>Measurement</a:t>
            </a:r>
            <a:endParaRPr>
              <a:solidFill>
                <a:srgbClr val="6AA84F"/>
              </a:solidFill>
            </a:endParaRPr>
          </a:p>
          <a:p>
            <a:pPr indent="-114300" lvl="0" marL="342900" rtl="0" algn="l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t/>
            </a:r>
            <a:endParaRPr b="1" sz="3600">
              <a:solidFill>
                <a:srgbClr val="6AA84F"/>
              </a:solidFill>
              <a:latin typeface="Teko"/>
              <a:ea typeface="Teko"/>
              <a:cs typeface="Teko"/>
              <a:sym typeface="Teko"/>
            </a:endParaRPr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>
              <a:solidFill>
                <a:srgbClr val="6AA84F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6"/>
          <p:cNvSpPr txBox="1"/>
          <p:nvPr>
            <p:ph type="title"/>
          </p:nvPr>
        </p:nvSpPr>
        <p:spPr>
          <a:xfrm>
            <a:off x="457200" y="1524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b="1" lang="en-US" sz="6000">
                <a:solidFill>
                  <a:srgbClr val="9900FF"/>
                </a:solidFill>
                <a:latin typeface="Lobster"/>
                <a:ea typeface="Lobster"/>
                <a:cs typeface="Lobster"/>
                <a:sym typeface="Lobster"/>
              </a:rPr>
              <a:t>Reading/Writing</a:t>
            </a:r>
            <a:endParaRPr b="1" sz="6000">
              <a:solidFill>
                <a:srgbClr val="9900FF"/>
              </a:solidFill>
              <a:latin typeface="Lobster"/>
              <a:ea typeface="Lobster"/>
              <a:cs typeface="Lobster"/>
              <a:sym typeface="Lobster"/>
            </a:endParaRPr>
          </a:p>
        </p:txBody>
      </p:sp>
      <p:sp>
        <p:nvSpPr>
          <p:cNvPr id="106" name="Google Shape;106;p16"/>
          <p:cNvSpPr txBox="1"/>
          <p:nvPr>
            <p:ph idx="1" type="body"/>
          </p:nvPr>
        </p:nvSpPr>
        <p:spPr>
          <a:xfrm>
            <a:off x="457200" y="1219200"/>
            <a:ext cx="8229600" cy="5105400"/>
          </a:xfrm>
          <a:prstGeom prst="rect">
            <a:avLst/>
          </a:prstGeom>
          <a:solidFill>
            <a:srgbClr val="FCF6F6">
              <a:alpha val="62570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9900FF"/>
              </a:buClr>
              <a:buSzPts val="3600"/>
              <a:buChar char="•"/>
            </a:pPr>
            <a:r>
              <a:rPr b="1" lang="en-US" sz="3600">
                <a:solidFill>
                  <a:srgbClr val="9900FF"/>
                </a:solidFill>
                <a:latin typeface="Teko"/>
                <a:ea typeface="Teko"/>
                <a:cs typeface="Teko"/>
                <a:sym typeface="Teko"/>
              </a:rPr>
              <a:t>Paired Passages</a:t>
            </a:r>
            <a:endParaRPr>
              <a:solidFill>
                <a:srgbClr val="9900FF"/>
              </a:solidFill>
            </a:endParaRPr>
          </a:p>
          <a:p>
            <a:pPr indent="-342900" lvl="0" marL="342900" rtl="0" algn="l">
              <a:spcBef>
                <a:spcPts val="720"/>
              </a:spcBef>
              <a:spcAft>
                <a:spcPts val="0"/>
              </a:spcAft>
              <a:buClr>
                <a:srgbClr val="9900FF"/>
              </a:buClr>
              <a:buSzPts val="3600"/>
              <a:buChar char="•"/>
            </a:pPr>
            <a:r>
              <a:rPr b="1" lang="en-US" sz="3600">
                <a:solidFill>
                  <a:srgbClr val="9900FF"/>
                </a:solidFill>
                <a:latin typeface="Teko"/>
                <a:ea typeface="Teko"/>
                <a:cs typeface="Teko"/>
                <a:sym typeface="Teko"/>
              </a:rPr>
              <a:t>Text Evidence</a:t>
            </a:r>
            <a:endParaRPr>
              <a:solidFill>
                <a:srgbClr val="9900FF"/>
              </a:solidFill>
            </a:endParaRPr>
          </a:p>
          <a:p>
            <a:pPr indent="-342900" lvl="0" marL="342900" rtl="0" algn="l">
              <a:spcBef>
                <a:spcPts val="720"/>
              </a:spcBef>
              <a:spcAft>
                <a:spcPts val="0"/>
              </a:spcAft>
              <a:buClr>
                <a:srgbClr val="9900FF"/>
              </a:buClr>
              <a:buSzPts val="3600"/>
              <a:buChar char="•"/>
            </a:pPr>
            <a:r>
              <a:rPr b="1" lang="en-US" sz="3600">
                <a:solidFill>
                  <a:srgbClr val="9900FF"/>
                </a:solidFill>
                <a:latin typeface="Teko"/>
                <a:ea typeface="Teko"/>
                <a:cs typeface="Teko"/>
                <a:sym typeface="Teko"/>
              </a:rPr>
              <a:t>Conventions (spelling &amp; punctuation)</a:t>
            </a:r>
            <a:endParaRPr>
              <a:solidFill>
                <a:srgbClr val="9900FF"/>
              </a:solidFill>
            </a:endParaRPr>
          </a:p>
          <a:p>
            <a:pPr indent="-342900" lvl="0" marL="342900" rtl="0" algn="l">
              <a:spcBef>
                <a:spcPts val="720"/>
              </a:spcBef>
              <a:spcAft>
                <a:spcPts val="0"/>
              </a:spcAft>
              <a:buClr>
                <a:srgbClr val="9900FF"/>
              </a:buClr>
              <a:buSzPts val="3600"/>
              <a:buChar char="•"/>
            </a:pPr>
            <a:r>
              <a:rPr b="1" lang="en-US" sz="3600">
                <a:solidFill>
                  <a:srgbClr val="9900FF"/>
                </a:solidFill>
                <a:latin typeface="Teko"/>
                <a:ea typeface="Teko"/>
                <a:cs typeface="Teko"/>
                <a:sym typeface="Teko"/>
              </a:rPr>
              <a:t>Ideas</a:t>
            </a:r>
            <a:endParaRPr>
              <a:solidFill>
                <a:srgbClr val="9900FF"/>
              </a:solidFill>
            </a:endParaRPr>
          </a:p>
          <a:p>
            <a:pPr indent="-342900" lvl="0" marL="342900" rtl="0" algn="l">
              <a:spcBef>
                <a:spcPts val="720"/>
              </a:spcBef>
              <a:spcAft>
                <a:spcPts val="0"/>
              </a:spcAft>
              <a:buClr>
                <a:srgbClr val="9900FF"/>
              </a:buClr>
              <a:buSzPts val="3600"/>
              <a:buChar char="•"/>
            </a:pPr>
            <a:r>
              <a:rPr b="1" lang="en-US" sz="3600">
                <a:solidFill>
                  <a:srgbClr val="9900FF"/>
                </a:solidFill>
                <a:latin typeface="Teko"/>
                <a:ea typeface="Teko"/>
                <a:cs typeface="Teko"/>
                <a:sym typeface="Teko"/>
              </a:rPr>
              <a:t>Constructed Responses</a:t>
            </a:r>
            <a:endParaRPr>
              <a:solidFill>
                <a:srgbClr val="9900FF"/>
              </a:solidFill>
            </a:endParaRPr>
          </a:p>
          <a:p>
            <a:pPr indent="-342900" lvl="0" marL="342900" rtl="0" algn="l">
              <a:spcBef>
                <a:spcPts val="720"/>
              </a:spcBef>
              <a:spcAft>
                <a:spcPts val="0"/>
              </a:spcAft>
              <a:buClr>
                <a:srgbClr val="9900FF"/>
              </a:buClr>
              <a:buSzPts val="3600"/>
              <a:buChar char="•"/>
            </a:pPr>
            <a:r>
              <a:rPr b="1" lang="en-US" sz="3600">
                <a:solidFill>
                  <a:srgbClr val="9900FF"/>
                </a:solidFill>
                <a:latin typeface="Teko"/>
                <a:ea typeface="Teko"/>
                <a:cs typeface="Teko"/>
                <a:sym typeface="Teko"/>
              </a:rPr>
              <a:t>Theme</a:t>
            </a:r>
            <a:endParaRPr>
              <a:solidFill>
                <a:srgbClr val="9900FF"/>
              </a:solidFill>
            </a:endParaRPr>
          </a:p>
          <a:p>
            <a:pPr indent="-342900" lvl="0" marL="342900" rtl="0" algn="l">
              <a:spcBef>
                <a:spcPts val="720"/>
              </a:spcBef>
              <a:spcAft>
                <a:spcPts val="0"/>
              </a:spcAft>
              <a:buClr>
                <a:srgbClr val="9900FF"/>
              </a:buClr>
              <a:buSzPts val="3600"/>
              <a:buChar char="•"/>
            </a:pPr>
            <a:r>
              <a:rPr b="1" lang="en-US" sz="3600">
                <a:solidFill>
                  <a:srgbClr val="9900FF"/>
                </a:solidFill>
                <a:latin typeface="Teko"/>
                <a:ea typeface="Teko"/>
                <a:cs typeface="Teko"/>
                <a:sym typeface="Teko"/>
              </a:rPr>
              <a:t>Narrative/Informational/Opinion</a:t>
            </a:r>
            <a:endParaRPr>
              <a:solidFill>
                <a:srgbClr val="9900FF"/>
              </a:solidFill>
            </a:endParaRPr>
          </a:p>
        </p:txBody>
      </p:sp>
      <p:pic>
        <p:nvPicPr>
          <p:cNvPr id="107" name="Google Shape;107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451719" y="3268950"/>
            <a:ext cx="3467375" cy="1752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" name="Google Shape;112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71729" y="2638425"/>
            <a:ext cx="7369436" cy="2619375"/>
          </a:xfrm>
          <a:prstGeom prst="rect">
            <a:avLst/>
          </a:prstGeom>
          <a:noFill/>
          <a:ln>
            <a:noFill/>
          </a:ln>
        </p:spPr>
      </p:pic>
      <p:sp>
        <p:nvSpPr>
          <p:cNvPr id="113" name="Google Shape;113;p17"/>
          <p:cNvSpPr/>
          <p:nvPr/>
        </p:nvSpPr>
        <p:spPr>
          <a:xfrm>
            <a:off x="637967" y="457200"/>
            <a:ext cx="6138219" cy="769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rgbClr val="FF0000"/>
                </a:solidFill>
                <a:latin typeface="Pacifico"/>
                <a:ea typeface="Pacifico"/>
                <a:cs typeface="Pacifico"/>
                <a:sym typeface="Pacifico"/>
              </a:rPr>
              <a:t>PHYSICAL/CHEMICAL CHANGES</a:t>
            </a:r>
            <a:endParaRPr b="1" sz="2400">
              <a:solidFill>
                <a:srgbClr val="FF0000"/>
              </a:solidFill>
              <a:latin typeface="Pacifico"/>
              <a:ea typeface="Pacifico"/>
              <a:cs typeface="Pacifico"/>
              <a:sym typeface="Pacifico"/>
            </a:endParaRPr>
          </a:p>
        </p:txBody>
      </p:sp>
      <p:sp>
        <p:nvSpPr>
          <p:cNvPr id="114" name="Google Shape;114;p17"/>
          <p:cNvSpPr/>
          <p:nvPr/>
        </p:nvSpPr>
        <p:spPr>
          <a:xfrm rot="-1081271">
            <a:off x="57869" y="5853738"/>
            <a:ext cx="2496051" cy="7694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rgbClr val="FF0000"/>
                </a:solidFill>
                <a:latin typeface="Pacifico"/>
                <a:ea typeface="Pacifico"/>
                <a:cs typeface="Pacifico"/>
                <a:sym typeface="Pacifico"/>
              </a:rPr>
              <a:t>LANDFORMS</a:t>
            </a:r>
            <a:endParaRPr b="1" sz="2400">
              <a:solidFill>
                <a:srgbClr val="FF0000"/>
              </a:solidFill>
              <a:latin typeface="Pacifico"/>
              <a:ea typeface="Pacifico"/>
              <a:cs typeface="Pacifico"/>
              <a:sym typeface="Pacifico"/>
            </a:endParaRPr>
          </a:p>
        </p:txBody>
      </p:sp>
      <p:sp>
        <p:nvSpPr>
          <p:cNvPr id="115" name="Google Shape;115;p17"/>
          <p:cNvSpPr/>
          <p:nvPr/>
        </p:nvSpPr>
        <p:spPr>
          <a:xfrm>
            <a:off x="1261568" y="1895514"/>
            <a:ext cx="2550698" cy="769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rgbClr val="FF0000"/>
                </a:solidFill>
                <a:latin typeface="Pacifico"/>
                <a:ea typeface="Pacifico"/>
                <a:cs typeface="Pacifico"/>
                <a:sym typeface="Pacifico"/>
              </a:rPr>
              <a:t>ELECTRICITY</a:t>
            </a:r>
            <a:endParaRPr b="1" sz="2400">
              <a:solidFill>
                <a:srgbClr val="FF0000"/>
              </a:solidFill>
              <a:latin typeface="Pacifico"/>
              <a:ea typeface="Pacifico"/>
              <a:cs typeface="Pacifico"/>
              <a:sym typeface="Pacifico"/>
            </a:endParaRPr>
          </a:p>
        </p:txBody>
      </p:sp>
      <p:sp>
        <p:nvSpPr>
          <p:cNvPr id="116" name="Google Shape;116;p17"/>
          <p:cNvSpPr/>
          <p:nvPr/>
        </p:nvSpPr>
        <p:spPr>
          <a:xfrm rot="1494700">
            <a:off x="7176999" y="841921"/>
            <a:ext cx="1345240" cy="769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rgbClr val="FF0000"/>
                </a:solidFill>
                <a:latin typeface="Pacifico"/>
                <a:ea typeface="Pacifico"/>
                <a:cs typeface="Pacifico"/>
                <a:sym typeface="Pacifico"/>
              </a:rPr>
              <a:t>CELLS</a:t>
            </a:r>
            <a:endParaRPr b="1" sz="2400">
              <a:solidFill>
                <a:srgbClr val="FF0000"/>
              </a:solidFill>
              <a:latin typeface="Pacifico"/>
              <a:ea typeface="Pacifico"/>
              <a:cs typeface="Pacifico"/>
              <a:sym typeface="Pacifico"/>
            </a:endParaRPr>
          </a:p>
        </p:txBody>
      </p:sp>
      <p:sp>
        <p:nvSpPr>
          <p:cNvPr id="117" name="Google Shape;117;p17"/>
          <p:cNvSpPr/>
          <p:nvPr/>
        </p:nvSpPr>
        <p:spPr>
          <a:xfrm>
            <a:off x="3024975" y="5515113"/>
            <a:ext cx="5922600" cy="1446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rgbClr val="FF0000"/>
                </a:solidFill>
                <a:latin typeface="Pacifico"/>
                <a:ea typeface="Pacifico"/>
                <a:cs typeface="Pacifico"/>
                <a:sym typeface="Pacifico"/>
              </a:rPr>
              <a:t>CONSTRUCTIVE &amp; DESTRUCTIVE PROCESSES </a:t>
            </a:r>
            <a:endParaRPr b="1" sz="2400">
              <a:solidFill>
                <a:srgbClr val="FF0000"/>
              </a:solidFill>
              <a:latin typeface="Pacifico"/>
              <a:ea typeface="Pacifico"/>
              <a:cs typeface="Pacifico"/>
              <a:sym typeface="Pacifico"/>
            </a:endParaRPr>
          </a:p>
        </p:txBody>
      </p:sp>
      <p:sp>
        <p:nvSpPr>
          <p:cNvPr id="118" name="Google Shape;118;p17"/>
          <p:cNvSpPr/>
          <p:nvPr/>
        </p:nvSpPr>
        <p:spPr>
          <a:xfrm rot="1494700">
            <a:off x="5529198" y="1565195"/>
            <a:ext cx="3273653" cy="769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rgbClr val="FF0000"/>
                </a:solidFill>
                <a:latin typeface="Pacifico"/>
                <a:ea typeface="Pacifico"/>
                <a:cs typeface="Pacifico"/>
                <a:sym typeface="Pacifico"/>
              </a:rPr>
              <a:t>CLASSIFICATION</a:t>
            </a:r>
            <a:endParaRPr b="1" sz="2400">
              <a:solidFill>
                <a:srgbClr val="FF0000"/>
              </a:solidFill>
              <a:latin typeface="Pacifico"/>
              <a:ea typeface="Pacifico"/>
              <a:cs typeface="Pacifico"/>
              <a:sym typeface="Pacifico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" name="Google Shape;123;p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62012" y="557212"/>
            <a:ext cx="7419975" cy="5743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9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366092"/>
              </a:buClr>
              <a:buSzPts val="6600"/>
              <a:buFont typeface="Teko"/>
              <a:buNone/>
            </a:pPr>
            <a:r>
              <a:rPr b="1" lang="en-US" sz="6600">
                <a:solidFill>
                  <a:schemeClr val="accent6"/>
                </a:solidFill>
                <a:latin typeface="Teko"/>
                <a:ea typeface="Teko"/>
                <a:cs typeface="Teko"/>
                <a:sym typeface="Teko"/>
              </a:rPr>
              <a:t>Schedule</a:t>
            </a:r>
            <a:endParaRPr b="1" sz="6600">
              <a:solidFill>
                <a:schemeClr val="accent6"/>
              </a:solidFill>
              <a:latin typeface="Teko"/>
              <a:ea typeface="Teko"/>
              <a:cs typeface="Teko"/>
              <a:sym typeface="Teko"/>
            </a:endParaRPr>
          </a:p>
        </p:txBody>
      </p:sp>
      <p:sp>
        <p:nvSpPr>
          <p:cNvPr id="129" name="Google Shape;129;p19"/>
          <p:cNvSpPr txBox="1"/>
          <p:nvPr>
            <p:ph idx="1" type="body"/>
          </p:nvPr>
        </p:nvSpPr>
        <p:spPr>
          <a:xfrm>
            <a:off x="457200" y="1600200"/>
            <a:ext cx="8229600" cy="3696000"/>
          </a:xfrm>
          <a:prstGeom prst="rect">
            <a:avLst/>
          </a:prstGeom>
          <a:solidFill>
            <a:srgbClr val="FCF6F6">
              <a:alpha val="62570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20000"/>
          </a:bodyPr>
          <a:lstStyle/>
          <a:p>
            <a:pPr indent="-325755" lvl="0" marL="342900" rt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ct val="100000"/>
              <a:buChar char="•"/>
            </a:pPr>
            <a:r>
              <a:rPr b="1" lang="en-US" sz="3600">
                <a:solidFill>
                  <a:schemeClr val="accent6"/>
                </a:solidFill>
                <a:latin typeface="Teko"/>
                <a:ea typeface="Teko"/>
                <a:cs typeface="Teko"/>
                <a:sym typeface="Teko"/>
              </a:rPr>
              <a:t>Week 1: April 22-23</a:t>
            </a:r>
            <a:endParaRPr b="1" sz="3600">
              <a:solidFill>
                <a:schemeClr val="accent6"/>
              </a:solidFill>
              <a:latin typeface="Teko"/>
              <a:ea typeface="Teko"/>
              <a:cs typeface="Teko"/>
              <a:sym typeface="Teko"/>
            </a:endParaRPr>
          </a:p>
          <a:p>
            <a:pPr indent="-272415" lvl="1" marL="742950" rtl="0" algn="l">
              <a:spcBef>
                <a:spcPts val="560"/>
              </a:spcBef>
              <a:spcAft>
                <a:spcPts val="0"/>
              </a:spcAft>
              <a:buClr>
                <a:schemeClr val="accent6"/>
              </a:buClr>
              <a:buSzPct val="100000"/>
              <a:buChar char="–"/>
            </a:pPr>
            <a:r>
              <a:rPr b="1" lang="en-US">
                <a:solidFill>
                  <a:schemeClr val="accent6"/>
                </a:solidFill>
                <a:latin typeface="Teko"/>
                <a:ea typeface="Teko"/>
                <a:cs typeface="Teko"/>
                <a:sym typeface="Teko"/>
              </a:rPr>
              <a:t>ELA (2</a:t>
            </a:r>
            <a:r>
              <a:rPr b="1" lang="en-US">
                <a:solidFill>
                  <a:schemeClr val="accent6"/>
                </a:solidFill>
                <a:latin typeface="Teko"/>
                <a:ea typeface="Teko"/>
                <a:cs typeface="Teko"/>
                <a:sym typeface="Teko"/>
              </a:rPr>
              <a:t> days)</a:t>
            </a:r>
            <a:endParaRPr>
              <a:solidFill>
                <a:schemeClr val="accent6"/>
              </a:solidFill>
            </a:endParaRPr>
          </a:p>
          <a:p>
            <a:pPr indent="-82550" lvl="1" marL="74295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 b="1" sz="3200">
              <a:solidFill>
                <a:schemeClr val="accent6"/>
              </a:solidFill>
              <a:latin typeface="Teko"/>
              <a:ea typeface="Teko"/>
              <a:cs typeface="Teko"/>
              <a:sym typeface="Teko"/>
            </a:endParaRPr>
          </a:p>
          <a:p>
            <a:pPr indent="-325755" lvl="0" marL="342900" rtl="0" algn="l">
              <a:spcBef>
                <a:spcPts val="720"/>
              </a:spcBef>
              <a:spcAft>
                <a:spcPts val="0"/>
              </a:spcAft>
              <a:buClr>
                <a:schemeClr val="accent6"/>
              </a:buClr>
              <a:buSzPct val="100000"/>
              <a:buChar char="•"/>
            </a:pPr>
            <a:r>
              <a:rPr b="1" lang="en-US" sz="3600">
                <a:solidFill>
                  <a:schemeClr val="accent6"/>
                </a:solidFill>
                <a:latin typeface="Teko"/>
                <a:ea typeface="Teko"/>
                <a:cs typeface="Teko"/>
                <a:sym typeface="Teko"/>
              </a:rPr>
              <a:t>Week 2: April 26-27</a:t>
            </a:r>
            <a:endParaRPr b="1" sz="3600">
              <a:solidFill>
                <a:schemeClr val="accent6"/>
              </a:solidFill>
              <a:latin typeface="Teko"/>
              <a:ea typeface="Teko"/>
              <a:cs typeface="Teko"/>
              <a:sym typeface="Teko"/>
            </a:endParaRPr>
          </a:p>
          <a:p>
            <a:pPr indent="-272415" lvl="1" marL="742950" rtl="0" algn="l">
              <a:spcBef>
                <a:spcPts val="560"/>
              </a:spcBef>
              <a:spcAft>
                <a:spcPts val="0"/>
              </a:spcAft>
              <a:buClr>
                <a:schemeClr val="accent6"/>
              </a:buClr>
              <a:buSzPct val="100000"/>
              <a:buChar char="–"/>
            </a:pPr>
            <a:r>
              <a:rPr b="1" lang="en-US">
                <a:solidFill>
                  <a:schemeClr val="accent6"/>
                </a:solidFill>
                <a:latin typeface="Teko"/>
                <a:ea typeface="Teko"/>
                <a:cs typeface="Teko"/>
                <a:sym typeface="Teko"/>
              </a:rPr>
              <a:t>Math </a:t>
            </a:r>
            <a:r>
              <a:rPr b="1" lang="en-US">
                <a:solidFill>
                  <a:schemeClr val="accent6"/>
                </a:solidFill>
                <a:latin typeface="Teko"/>
                <a:ea typeface="Teko"/>
                <a:cs typeface="Teko"/>
                <a:sym typeface="Teko"/>
              </a:rPr>
              <a:t>(1 day), Science(1 day)</a:t>
            </a:r>
            <a:endParaRPr b="1">
              <a:solidFill>
                <a:schemeClr val="accent6"/>
              </a:solidFill>
              <a:latin typeface="Teko"/>
              <a:ea typeface="Teko"/>
              <a:cs typeface="Teko"/>
              <a:sym typeface="Teko"/>
            </a:endParaRPr>
          </a:p>
          <a:p>
            <a:pPr indent="0" lvl="0" marL="0" rtl="0" algn="l">
              <a:spcBef>
                <a:spcPts val="56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chemeClr val="accent6"/>
              </a:solidFill>
              <a:latin typeface="Teko"/>
              <a:ea typeface="Teko"/>
              <a:cs typeface="Teko"/>
              <a:sym typeface="Teko"/>
            </a:endParaRPr>
          </a:p>
          <a:p>
            <a:pPr indent="-325755" lvl="0" marL="342900" marR="0" rtl="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accent6"/>
              </a:buClr>
              <a:buSzPct val="100000"/>
              <a:buChar char="•"/>
            </a:pPr>
            <a:r>
              <a:rPr b="1" lang="en-US" sz="3600">
                <a:solidFill>
                  <a:schemeClr val="accent6"/>
                </a:solidFill>
                <a:latin typeface="Teko"/>
                <a:ea typeface="Teko"/>
                <a:cs typeface="Teko"/>
                <a:sym typeface="Teko"/>
              </a:rPr>
              <a:t>Make-up Testing: May 19-20</a:t>
            </a:r>
            <a:endParaRPr b="1" sz="3600">
              <a:solidFill>
                <a:schemeClr val="accent6"/>
              </a:solidFill>
              <a:latin typeface="Teko"/>
              <a:ea typeface="Teko"/>
              <a:cs typeface="Teko"/>
              <a:sym typeface="Teko"/>
            </a:endParaRPr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 b="1">
              <a:solidFill>
                <a:schemeClr val="accent6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205867"/>
              </a:buClr>
              <a:buSzPts val="6600"/>
              <a:buFont typeface="Teko"/>
              <a:buNone/>
            </a:pPr>
            <a:r>
              <a:rPr b="1" lang="en-US" sz="6600">
                <a:solidFill>
                  <a:srgbClr val="CC0000"/>
                </a:solidFill>
                <a:latin typeface="Teko"/>
                <a:ea typeface="Teko"/>
                <a:cs typeface="Teko"/>
                <a:sym typeface="Teko"/>
              </a:rPr>
              <a:t>Housekeeping </a:t>
            </a:r>
            <a:endParaRPr b="1" sz="4800">
              <a:solidFill>
                <a:srgbClr val="CC0000"/>
              </a:solidFill>
              <a:latin typeface="Teko"/>
              <a:ea typeface="Teko"/>
              <a:cs typeface="Teko"/>
              <a:sym typeface="Teko"/>
            </a:endParaRPr>
          </a:p>
        </p:txBody>
      </p:sp>
      <p:sp>
        <p:nvSpPr>
          <p:cNvPr id="135" name="Google Shape;135;p20"/>
          <p:cNvSpPr txBox="1"/>
          <p:nvPr>
            <p:ph idx="1" type="body"/>
          </p:nvPr>
        </p:nvSpPr>
        <p:spPr>
          <a:xfrm>
            <a:off x="457200" y="1219200"/>
            <a:ext cx="8229600" cy="5105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ts val="3600"/>
              <a:buChar char="•"/>
            </a:pPr>
            <a:r>
              <a:rPr b="1" lang="en-US" sz="3600">
                <a:solidFill>
                  <a:srgbClr val="CC0000"/>
                </a:solidFill>
                <a:latin typeface="Teko"/>
                <a:ea typeface="Teko"/>
                <a:cs typeface="Teko"/>
                <a:sym typeface="Teko"/>
              </a:rPr>
              <a:t>Attendance</a:t>
            </a:r>
            <a:endParaRPr>
              <a:solidFill>
                <a:srgbClr val="CC0000"/>
              </a:solidFill>
            </a:endParaRPr>
          </a:p>
          <a:p>
            <a:pPr indent="-342900" lvl="0" marL="342900" rtl="0" algn="l">
              <a:spcBef>
                <a:spcPts val="720"/>
              </a:spcBef>
              <a:spcAft>
                <a:spcPts val="0"/>
              </a:spcAft>
              <a:buClr>
                <a:srgbClr val="CC0000"/>
              </a:buClr>
              <a:buSzPts val="3600"/>
              <a:buChar char="•"/>
            </a:pPr>
            <a:r>
              <a:rPr b="1" lang="en-US" sz="3600">
                <a:solidFill>
                  <a:srgbClr val="CC0000"/>
                </a:solidFill>
                <a:latin typeface="Teko"/>
                <a:ea typeface="Teko"/>
                <a:cs typeface="Teko"/>
                <a:sym typeface="Teko"/>
              </a:rPr>
              <a:t>Adequate Rest</a:t>
            </a:r>
            <a:endParaRPr>
              <a:solidFill>
                <a:srgbClr val="CC0000"/>
              </a:solidFill>
            </a:endParaRPr>
          </a:p>
          <a:p>
            <a:pPr indent="-342900" lvl="0" marL="342900" rtl="0" algn="l">
              <a:spcBef>
                <a:spcPts val="720"/>
              </a:spcBef>
              <a:spcAft>
                <a:spcPts val="0"/>
              </a:spcAft>
              <a:buClr>
                <a:srgbClr val="CC0000"/>
              </a:buClr>
              <a:buSzPts val="3600"/>
              <a:buChar char="•"/>
            </a:pPr>
            <a:r>
              <a:rPr b="1" lang="en-US" sz="3600">
                <a:solidFill>
                  <a:srgbClr val="CC0000"/>
                </a:solidFill>
                <a:latin typeface="Teko"/>
                <a:ea typeface="Teko"/>
                <a:cs typeface="Teko"/>
                <a:sym typeface="Teko"/>
              </a:rPr>
              <a:t>Following Test Directions</a:t>
            </a:r>
            <a:endParaRPr>
              <a:solidFill>
                <a:srgbClr val="CC0000"/>
              </a:solidFill>
            </a:endParaRPr>
          </a:p>
          <a:p>
            <a:pPr indent="0" lvl="0" marL="342900" rtl="0" algn="l">
              <a:spcBef>
                <a:spcPts val="72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CC0000"/>
              </a:solidFill>
            </a:endParaRPr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>
              <a:solidFill>
                <a:srgbClr val="CC0000"/>
              </a:solidFill>
            </a:endParaRPr>
          </a:p>
        </p:txBody>
      </p:sp>
      <p:pic>
        <p:nvPicPr>
          <p:cNvPr id="136" name="Google Shape;136;p2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342021" y="3962400"/>
            <a:ext cx="3810000" cy="2705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