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2138" autoAdjust="0"/>
  </p:normalViewPr>
  <p:slideViewPr>
    <p:cSldViewPr>
      <p:cViewPr varScale="1">
        <p:scale>
          <a:sx n="113" d="100"/>
          <a:sy n="113" d="100"/>
        </p:scale>
        <p:origin x="13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8"/>
    </p:cViewPr>
  </p:sorterViewPr>
  <p:notesViewPr>
    <p:cSldViewPr>
      <p:cViewPr>
        <p:scale>
          <a:sx n="140" d="100"/>
          <a:sy n="140" d="100"/>
        </p:scale>
        <p:origin x="-630" y="93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A2DA54A6-6C7A-4A00-AF42-394AB99BEDC0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BE944612-BA99-408E-88EB-99D61ECE7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2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EB2F2-62B0-46DD-84B9-4001CF3B1B21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5565-1906-41FA-B898-057D2380F6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Co-Curricular Activities</a:t>
            </a:r>
            <a:br>
              <a:rPr lang="en-US" alt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Category 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304800" y="1647885"/>
            <a:ext cx="8534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Academic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Enrichment Program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Study Hall, Tutoring, Test Prep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Community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	Community Outreach &amp; Service Learning	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Physical Education			Physical Activities, Fitness, PE Assessment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Workplace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Readiness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	Career Prep, College Prep, Student Portfolios,</a:t>
            </a:r>
          </a:p>
          <a:p>
            <a:pPr lvl="3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	Workforce Tours, College Tours</a:t>
            </a:r>
          </a:p>
          <a:p>
            <a:pPr lvl="3"/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Mandatory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Wear of JROTC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Uniform		Once per week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Staff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Ride				Research &amp; Discussion Phases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Support of Veteran’s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Day			Attend Veterans Event or write a paper</a:t>
            </a:r>
          </a:p>
          <a:p>
            <a:pPr marL="342900" indent="-342900">
              <a:buBlip>
                <a:blip r:embed="rId2"/>
              </a:buBlip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1600" dirty="0" smtClean="0"/>
              <a:t>Financial Management			NEFE or </a:t>
            </a:r>
            <a:r>
              <a:rPr lang="en-US" sz="1600" dirty="0" err="1" smtClean="0"/>
              <a:t>EverFi</a:t>
            </a:r>
            <a:r>
              <a:rPr lang="en-US" sz="1600" dirty="0" smtClean="0"/>
              <a:t> Certification</a:t>
            </a:r>
            <a:endParaRPr lang="en-US" sz="1600" dirty="0"/>
          </a:p>
          <a:p>
            <a:pPr marL="342900" indent="-342900">
              <a:buBlip>
                <a:blip r:embed="rId2"/>
              </a:buBlip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Note:  Cat I Activities are embedded in curriculum primarily during class/school days.</a:t>
            </a:r>
            <a:endParaRPr lang="en-US" sz="1600" b="1" dirty="0"/>
          </a:p>
        </p:txBody>
      </p:sp>
      <p:pic>
        <p:nvPicPr>
          <p:cNvPr id="4" name="Picture 2" descr="C:\Users\robbie.j.cross\Desktop\thCA1RPY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91"/>
            <a:ext cx="946298" cy="980709"/>
          </a:xfrm>
          <a:prstGeom prst="rect">
            <a:avLst/>
          </a:prstGeom>
          <a:noFill/>
        </p:spPr>
      </p:pic>
      <p:pic>
        <p:nvPicPr>
          <p:cNvPr id="5" name="Picture 3" descr="C:\Users\robbie.j.cross\Desktop\untitl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46558" y="0"/>
            <a:ext cx="797442" cy="9144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0" y="6287869"/>
            <a:ext cx="9250426" cy="646331"/>
            <a:chOff x="0" y="6287869"/>
            <a:chExt cx="9250426" cy="64633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0" y="6553200"/>
              <a:ext cx="6324600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400800" y="6287869"/>
              <a:ext cx="28496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rgbClr val="7030A0"/>
                  </a:solidFill>
                </a:rPr>
                <a:t>JROTC, motivating young</a:t>
              </a:r>
            </a:p>
            <a:p>
              <a:r>
                <a:rPr lang="en-US" b="1" i="1" dirty="0">
                  <a:solidFill>
                    <a:srgbClr val="7030A0"/>
                  </a:solidFill>
                </a:rPr>
                <a:t>people to be better citizens.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0" y="6705600"/>
              <a:ext cx="6324600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4572000" y="1010007"/>
            <a:ext cx="4419600" cy="5847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1046739"/>
            <a:ext cx="8686800" cy="52778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58041" y="1028017"/>
            <a:ext cx="1284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Categories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17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Co-Curricular Activities Category I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robbie.j.cross</dc:creator>
  <cp:lastModifiedBy>ROTCBN</cp:lastModifiedBy>
  <cp:revision>257</cp:revision>
  <cp:lastPrinted>2019-06-12T21:18:26Z</cp:lastPrinted>
  <dcterms:created xsi:type="dcterms:W3CDTF">2015-09-11T07:09:58Z</dcterms:created>
  <dcterms:modified xsi:type="dcterms:W3CDTF">2020-06-17T21:45:16Z</dcterms:modified>
</cp:coreProperties>
</file>