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7.xml"/>
  <Override ContentType="application/vnd.openxmlformats-officedocument.presentationml.notesSlide+xml" PartName="/ppt/notesSlides/notesSlide5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50.xml"/>
  <Override ContentType="application/vnd.openxmlformats-officedocument.presentationml.notesSlide+xml" PartName="/ppt/notesSlides/notesSlide100.xml"/>
  <Override ContentType="application/vnd.openxmlformats-officedocument.presentationml.notesSlide+xml" PartName="/ppt/notesSlides/notesSlide42.xml"/>
  <Override ContentType="application/vnd.openxmlformats-officedocument.presentationml.notesSlide+xml" PartName="/ppt/notesSlides/notesSlide85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77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73.xml"/>
  <Override ContentType="application/vnd.openxmlformats-officedocument.presentationml.notesSlide+xml" PartName="/ppt/notesSlides/notesSlide8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69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39.xml"/>
  <Override ContentType="application/vnd.openxmlformats-officedocument.presentationml.notesSlide+xml" PartName="/ppt/notesSlides/notesSlide93.xml"/>
  <Override ContentType="application/vnd.openxmlformats-officedocument.presentationml.notesSlide+xml" PartName="/ppt/notesSlides/notesSlide87.xml"/>
  <Override ContentType="application/vnd.openxmlformats-officedocument.presentationml.notesSlide+xml" PartName="/ppt/notesSlides/notesSlide57.xml"/>
  <Override ContentType="application/vnd.openxmlformats-officedocument.presentationml.notesSlide+xml" PartName="/ppt/notesSlides/notesSlide44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75.xml"/>
  <Override ContentType="application/vnd.openxmlformats-officedocument.presentationml.notesSlide+xml" PartName="/ppt/notesSlides/notesSlide37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54.xml"/>
  <Override ContentType="application/vnd.openxmlformats-officedocument.presentationml.notesSlide+xml" PartName="/ppt/notesSlides/notesSlide97.xml"/>
  <Override ContentType="application/vnd.openxmlformats-officedocument.presentationml.notesSlide+xml" PartName="/ppt/notesSlides/notesSlide46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9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63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60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48.xml"/>
  <Override ContentType="application/vnd.openxmlformats-officedocument.presentationml.notesSlide+xml" PartName="/ppt/notesSlides/notesSlide101.xml"/>
  <Override ContentType="application/vnd.openxmlformats-officedocument.presentationml.notesSlide+xml" PartName="/ppt/notesSlides/notesSlide95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5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5.xml"/>
  <Override ContentType="application/vnd.openxmlformats-officedocument.presentationml.notesSlide+xml" PartName="/ppt/notesSlides/notesSlide78.xml"/>
  <Override ContentType="application/vnd.openxmlformats-officedocument.presentationml.notesSlide+xml" PartName="/ppt/notesSlides/notesSlide71.xml"/>
  <Override ContentType="application/vnd.openxmlformats-officedocument.presentationml.notesSlide+xml" PartName="/ppt/notesSlides/notesSlide92.xml"/>
  <Override ContentType="application/vnd.openxmlformats-officedocument.presentationml.notesSlide+xml" PartName="/ppt/notesSlides/notesSlide84.xml"/>
  <Override ContentType="application/vnd.openxmlformats-officedocument.presentationml.notesSlide+xml" PartName="/ppt/notesSlides/notesSlide76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41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68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82.xml"/>
  <Override ContentType="application/vnd.openxmlformats-officedocument.presentationml.notesSlide+xml" PartName="/ppt/notesSlides/notesSlide94.xml"/>
  <Override ContentType="application/vnd.openxmlformats-officedocument.presentationml.notesSlide+xml" PartName="/ppt/notesSlides/notesSlide51.xml"/>
  <Override ContentType="application/vnd.openxmlformats-officedocument.presentationml.notesSlide+xml" PartName="/ppt/notesSlides/notesSlide90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43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86.xml"/>
  <Override ContentType="application/vnd.openxmlformats-officedocument.presentationml.notesSlide+xml" PartName="/ppt/notesSlides/notesSlide99.xml"/>
  <Override ContentType="application/vnd.openxmlformats-officedocument.presentationml.notesSlide+xml" PartName="/ppt/notesSlides/notesSlide56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80.xml"/>
  <Override ContentType="application/vnd.openxmlformats-officedocument.presentationml.notesSlide+xml" PartName="/ppt/notesSlides/notesSlide61.xml"/>
  <Override ContentType="application/vnd.openxmlformats-officedocument.presentationml.notesSlide+xml" PartName="/ppt/notesSlides/notesSlide74.xml"/>
  <Override ContentType="application/vnd.openxmlformats-officedocument.presentationml.notesSlide+xml" PartName="/ppt/notesSlides/notesSlide58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8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62.xml"/>
  <Override ContentType="application/vnd.openxmlformats-officedocument.presentationml.notesSlide+xml" PartName="/ppt/notesSlides/notesSlide45.xml"/>
  <Override ContentType="application/vnd.openxmlformats-officedocument.presentationml.notesSlide+xml" PartName="/ppt/notesSlides/notesSlide70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5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47.xml"/>
  <Override ContentType="application/vnd.openxmlformats-officedocument.presentationml.notesSlide+xml" PartName="/ppt/notesSlides/notesSlide72.xml"/>
  <Override ContentType="application/vnd.openxmlformats-officedocument.presentationml.notesSlide+xml" PartName="/ppt/notesSlides/notesSlide98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38.xml"/>
  <Override ContentType="application/vnd.openxmlformats-officedocument.presentationml.notesSlide+xml" PartName="/ppt/notesSlides/notesSlide64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79.xml"/>
  <Override ContentType="application/vnd.openxmlformats-officedocument.presentationml.notesSlide+xml" PartName="/ppt/notesSlides/notesSlide36.xml"/>
  <Override ContentType="application/vnd.openxmlformats-officedocument.presentationml.notesSlide+xml" PartName="/ppt/notesSlides/notesSlide49.xml"/>
  <Override ContentType="application/vnd.openxmlformats-officedocument.presentationml.notesSlide+xml" PartName="/ppt/notesSlides/notesSlide96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83.xml"/>
  <Override ContentType="application/vnd.openxmlformats-officedocument.presentationml.notesSlide+xml" PartName="/ppt/notesSlides/notesSlide53.xml"/>
  <Override ContentType="application/vnd.openxmlformats-officedocument.presentationml.notesSlide+xml" PartName="/ppt/notesSlides/notesSlide40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66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3.xml"/>
  <Override ContentType="application/vnd.openxmlformats-officedocument.presentationml.slide+xml" PartName="/ppt/slides/slide78.xml"/>
  <Override ContentType="application/vnd.openxmlformats-officedocument.presentationml.slide+xml" PartName="/ppt/slides/slide86.xml"/>
  <Override ContentType="application/vnd.openxmlformats-officedocument.presentationml.slide+xml" PartName="/ppt/slides/slide35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33.xml"/>
  <Override ContentType="application/vnd.openxmlformats-officedocument.presentationml.slide+xml" PartName="/ppt/slides/slide51.xml"/>
  <Override ContentType="application/vnd.openxmlformats-officedocument.presentationml.slide+xml" PartName="/ppt/slides/slide68.xml"/>
  <Override ContentType="application/vnd.openxmlformats-officedocument.presentationml.slide+xml" PartName="/ppt/slides/slide94.xml"/>
  <Override ContentType="application/vnd.openxmlformats-officedocument.presentationml.slide+xml" PartName="/ppt/slides/slide84.xml"/>
  <Override ContentType="application/vnd.openxmlformats-officedocument.presentationml.slide+xml" PartName="/ppt/slides/slide37.xml"/>
  <Override ContentType="application/vnd.openxmlformats-officedocument.presentationml.slide+xml" PartName="/ppt/slides/slide71.xml"/>
  <Override ContentType="application/vnd.openxmlformats-officedocument.presentationml.slide+xml" PartName="/ppt/slides/slide41.xml"/>
  <Override ContentType="application/vnd.openxmlformats-officedocument.presentationml.slide+xml" PartName="/ppt/slides/slide7.xml"/>
  <Override ContentType="application/vnd.openxmlformats-officedocument.presentationml.slide+xml" PartName="/ppt/slides/slide66.xml"/>
  <Override ContentType="application/vnd.openxmlformats-officedocument.presentationml.slide+xml" PartName="/ppt/slides/slide23.xml"/>
  <Override ContentType="application/vnd.openxmlformats-officedocument.presentationml.slide+xml" PartName="/ppt/slides/slide10.xml"/>
  <Override ContentType="application/vnd.openxmlformats-officedocument.presentationml.slide+xml" PartName="/ppt/slides/slide53.xml"/>
  <Override ContentType="application/vnd.openxmlformats-officedocument.presentationml.slide+xml" PartName="/ppt/slides/slide96.xml"/>
  <Override ContentType="application/vnd.openxmlformats-officedocument.presentationml.slide+xml" PartName="/ppt/slides/slide48.xml"/>
  <Override ContentType="application/vnd.openxmlformats-officedocument.presentationml.slide+xml" PartName="/ppt/slides/slide22.xml"/>
  <Override ContentType="application/vnd.openxmlformats-officedocument.presentationml.slide+xml" PartName="/ppt/slides/slide82.xml"/>
  <Override ContentType="application/vnd.openxmlformats-officedocument.presentationml.slide+xml" PartName="/ppt/slides/slide65.xml"/>
  <Override ContentType="application/vnd.openxmlformats-officedocument.presentationml.slide+xml" PartName="/ppt/slides/slide9.xml"/>
  <Override ContentType="application/vnd.openxmlformats-officedocument.presentationml.slide+xml" PartName="/ppt/slides/slide12.xml"/>
  <Override ContentType="application/vnd.openxmlformats-officedocument.presentationml.slide+xml" PartName="/ppt/slides/slide98.xml"/>
  <Override ContentType="application/vnd.openxmlformats-officedocument.presentationml.slide+xml" PartName="/ppt/slides/slide72.xml"/>
  <Override ContentType="application/vnd.openxmlformats-officedocument.presentationml.slide+xml" PartName="/ppt/slides/slide20.xml"/>
  <Override ContentType="application/vnd.openxmlformats-officedocument.presentationml.slide+xml" PartName="/ppt/slides/slide38.xml"/>
  <Override ContentType="application/vnd.openxmlformats-officedocument.presentationml.slide+xml" PartName="/ppt/slides/slide46.xml"/>
  <Override ContentType="application/vnd.openxmlformats-officedocument.presentationml.slide+xml" PartName="/ppt/slides/slide55.xml"/>
  <Override ContentType="application/vnd.openxmlformats-officedocument.presentationml.slide+xml" PartName="/ppt/slides/slide29.xml"/>
  <Override ContentType="application/vnd.openxmlformats-officedocument.presentationml.slide+xml" PartName="/ppt/slides/slide59.xml"/>
  <Override ContentType="application/vnd.openxmlformats-officedocument.presentationml.slide+xml" PartName="/ppt/slides/slide89.xml"/>
  <Override ContentType="application/vnd.openxmlformats-officedocument.presentationml.slide+xml" PartName="/ppt/slides/slide76.xml"/>
  <Override ContentType="application/vnd.openxmlformats-officedocument.presentationml.slide+xml" PartName="/ppt/slides/slide63.xml"/>
  <Override ContentType="application/vnd.openxmlformats-officedocument.presentationml.slide+xml" PartName="/ppt/slides/slide93.xml"/>
  <Override ContentType="application/vnd.openxmlformats-officedocument.presentationml.slide+xml" PartName="/ppt/slides/slide101.xml"/>
  <Override ContentType="application/vnd.openxmlformats-officedocument.presentationml.slide+xml" PartName="/ppt/slides/slide80.xml"/>
  <Override ContentType="application/vnd.openxmlformats-officedocument.presentationml.slide+xml" PartName="/ppt/slides/slide61.xml"/>
  <Override ContentType="application/vnd.openxmlformats-officedocument.presentationml.slide+xml" PartName="/ppt/slides/slide91.xml"/>
  <Override ContentType="application/vnd.openxmlformats-officedocument.presentationml.slide+xml" PartName="/ppt/slides/slide31.xml"/>
  <Override ContentType="application/vnd.openxmlformats-officedocument.presentationml.slide+xml" PartName="/ppt/slides/slide87.xml"/>
  <Override ContentType="application/vnd.openxmlformats-officedocument.presentationml.slide+xml" PartName="/ppt/slides/slide74.xml"/>
  <Override ContentType="application/vnd.openxmlformats-officedocument.presentationml.slide+xml" PartName="/ppt/slides/slide27.xml"/>
  <Override ContentType="application/vnd.openxmlformats-officedocument.presentationml.slide+xml" PartName="/ppt/slides/slide57.xml"/>
  <Override ContentType="application/vnd.openxmlformats-officedocument.presentationml.slide+xml" PartName="/ppt/slides/slide2.xml"/>
  <Override ContentType="application/vnd.openxmlformats-officedocument.presentationml.slide+xml" PartName="/ppt/slides/slide44.xml"/>
  <Override ContentType="application/vnd.openxmlformats-officedocument.presentationml.slide+xml" PartName="/ppt/slides/slide14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60.xml"/>
  <Override ContentType="application/vnd.openxmlformats-officedocument.presentationml.slide+xml" PartName="/ppt/slides/slide52.xml"/>
  <Override ContentType="application/vnd.openxmlformats-officedocument.presentationml.slide+xml" PartName="/ppt/slides/slide26.xml"/>
  <Override ContentType="application/vnd.openxmlformats-officedocument.presentationml.slide+xml" PartName="/ppt/slides/slide95.xml"/>
  <Override ContentType="application/vnd.openxmlformats-officedocument.presentationml.slide+xml" PartName="/ppt/slides/slide69.xml"/>
  <Override ContentType="application/vnd.openxmlformats-officedocument.presentationml.slide+xml" PartName="/ppt/slides/slide85.xml"/>
  <Override ContentType="application/vnd.openxmlformats-officedocument.presentationml.slide+xml" PartName="/ppt/slides/slide42.xml"/>
  <Override ContentType="application/vnd.openxmlformats-officedocument.presentationml.slide+xml" PartName="/ppt/slides/slide50.xml"/>
  <Override ContentType="application/vnd.openxmlformats-officedocument.presentationml.slide+xml" PartName="/ppt/slides/slide77.xml"/>
  <Override ContentType="application/vnd.openxmlformats-officedocument.presentationml.slide+xml" PartName="/ppt/slides/slide34.xml"/>
  <Override ContentType="application/vnd.openxmlformats-officedocument.presentationml.slide+xml" PartName="/ppt/slides/slide16.xml"/>
  <Override ContentType="application/vnd.openxmlformats-officedocument.presentationml.slide+xml" PartName="/ppt/slides/slide24.xml"/>
  <Override ContentType="application/vnd.openxmlformats-officedocument.presentationml.slide+xml" PartName="/ppt/slides/slide97.xml"/>
  <Override ContentType="application/vnd.openxmlformats-officedocument.presentationml.slide+xml" PartName="/ppt/slides/slide11.xml"/>
  <Override ContentType="application/vnd.openxmlformats-officedocument.presentationml.slide+xml" PartName="/ppt/slides/slide67.xml"/>
  <Override ContentType="application/vnd.openxmlformats-officedocument.presentationml.slide+xml" PartName="/ppt/slides/slide54.xml"/>
  <Override ContentType="application/vnd.openxmlformats-officedocument.presentationml.slide+xml" PartName="/ppt/slides/slide36.xml"/>
  <Override ContentType="application/vnd.openxmlformats-officedocument.presentationml.slide+xml" PartName="/ppt/slides/slide79.xml"/>
  <Override ContentType="application/vnd.openxmlformats-officedocument.presentationml.slide+xml" PartName="/ppt/slides/slide49.xml"/>
  <Override ContentType="application/vnd.openxmlformats-officedocument.presentationml.slide+xml" PartName="/ppt/slides/slide83.xml"/>
  <Override ContentType="application/vnd.openxmlformats-officedocument.presentationml.slide+xml" PartName="/ppt/slides/slide70.xml"/>
  <Override ContentType="application/vnd.openxmlformats-officedocument.presentationml.slide+xml" PartName="/ppt/slides/slide6.xml"/>
  <Override ContentType="application/vnd.openxmlformats-officedocument.presentationml.slide+xml" PartName="/ppt/slides/slide40.xml"/>
  <Override ContentType="application/vnd.openxmlformats-officedocument.presentationml.slide+xml" PartName="/ppt/slides/slide73.xml"/>
  <Override ContentType="application/vnd.openxmlformats-officedocument.presentationml.slide+xml" PartName="/ppt/slides/slide30.xml"/>
  <Override ContentType="application/vnd.openxmlformats-officedocument.presentationml.slide+xml" PartName="/ppt/slides/slide99.xml"/>
  <Override ContentType="application/vnd.openxmlformats-officedocument.presentationml.slide+xml" PartName="/ppt/slides/slide39.xml"/>
  <Override ContentType="application/vnd.openxmlformats-officedocument.presentationml.slide+xml" PartName="/ppt/slides/slide13.xml"/>
  <Override ContentType="application/vnd.openxmlformats-officedocument.presentationml.slide+xml" PartName="/ppt/slides/slide56.xml"/>
  <Override ContentType="application/vnd.openxmlformats-officedocument.presentationml.slide+xml" PartName="/ppt/slides/slide47.xml"/>
  <Override ContentType="application/vnd.openxmlformats-officedocument.presentationml.slide+xml" PartName="/ppt/slides/slide21.xml"/>
  <Override ContentType="application/vnd.openxmlformats-officedocument.presentationml.slide+xml" PartName="/ppt/slides/slide100.xml"/>
  <Override ContentType="application/vnd.openxmlformats-officedocument.presentationml.slide+xml" PartName="/ppt/slides/slide64.xml"/>
  <Override ContentType="application/vnd.openxmlformats-officedocument.presentationml.slide+xml" PartName="/ppt/slides/slide81.xml"/>
  <Override ContentType="application/vnd.openxmlformats-officedocument.presentationml.slide+xml" PartName="/ppt/slides/slide90.xml"/>
  <Override ContentType="application/vnd.openxmlformats-officedocument.presentationml.slide+xml" PartName="/ppt/slides/slide8.xml"/>
  <Override ContentType="application/vnd.openxmlformats-officedocument.presentationml.slide+xml" PartName="/ppt/slides/slide32.xml"/>
  <Override ContentType="application/vnd.openxmlformats-officedocument.presentationml.slide+xml" PartName="/ppt/slides/slide62.xml"/>
  <Override ContentType="application/vnd.openxmlformats-officedocument.presentationml.slide+xml" PartName="/ppt/slides/slide75.xml"/>
  <Override ContentType="application/vnd.openxmlformats-officedocument.presentationml.slide+xml" PartName="/ppt/slides/slide1.xml"/>
  <Override ContentType="application/vnd.openxmlformats-officedocument.presentationml.slide+xml" PartName="/ppt/slides/slide58.xml"/>
  <Override ContentType="application/vnd.openxmlformats-officedocument.presentationml.slide+xml" PartName="/ppt/slides/slide45.xml"/>
  <Override ContentType="application/vnd.openxmlformats-officedocument.presentationml.slide+xml" PartName="/ppt/slides/slide28.xml"/>
  <Override ContentType="application/vnd.openxmlformats-officedocument.presentationml.slide+xml" PartName="/ppt/slides/slide15.xml"/>
  <Override ContentType="application/vnd.openxmlformats-officedocument.presentationml.slide+xml" PartName="/ppt/slides/slide88.xml"/>
  <Override ContentType="application/vnd.openxmlformats-officedocument.presentationml.slide+xml" PartName="/ppt/slides/slide9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295" r:id="rId45"/>
    <p:sldId id="296" r:id="rId46"/>
    <p:sldId id="297" r:id="rId47"/>
    <p:sldId id="298" r:id="rId48"/>
    <p:sldId id="299" r:id="rId49"/>
    <p:sldId id="300" r:id="rId50"/>
    <p:sldId id="301" r:id="rId51"/>
    <p:sldId id="302" r:id="rId52"/>
    <p:sldId id="303" r:id="rId53"/>
    <p:sldId id="304" r:id="rId54"/>
    <p:sldId id="305" r:id="rId55"/>
    <p:sldId id="306" r:id="rId56"/>
    <p:sldId id="307" r:id="rId57"/>
    <p:sldId id="308" r:id="rId58"/>
    <p:sldId id="309" r:id="rId59"/>
    <p:sldId id="310" r:id="rId60"/>
    <p:sldId id="311" r:id="rId61"/>
    <p:sldId id="312" r:id="rId62"/>
    <p:sldId id="313" r:id="rId63"/>
    <p:sldId id="314" r:id="rId64"/>
    <p:sldId id="315" r:id="rId65"/>
    <p:sldId id="316" r:id="rId66"/>
    <p:sldId id="317" r:id="rId67"/>
    <p:sldId id="318" r:id="rId68"/>
    <p:sldId id="319" r:id="rId69"/>
    <p:sldId id="320" r:id="rId70"/>
    <p:sldId id="321" r:id="rId71"/>
    <p:sldId id="322" r:id="rId72"/>
    <p:sldId id="323" r:id="rId73"/>
    <p:sldId id="324" r:id="rId74"/>
    <p:sldId id="325" r:id="rId75"/>
    <p:sldId id="326" r:id="rId76"/>
    <p:sldId id="327" r:id="rId77"/>
    <p:sldId id="328" r:id="rId78"/>
    <p:sldId id="329" r:id="rId79"/>
    <p:sldId id="330" r:id="rId80"/>
    <p:sldId id="331" r:id="rId81"/>
    <p:sldId id="332" r:id="rId82"/>
    <p:sldId id="333" r:id="rId83"/>
    <p:sldId id="334" r:id="rId84"/>
    <p:sldId id="335" r:id="rId85"/>
    <p:sldId id="336" r:id="rId86"/>
    <p:sldId id="337" r:id="rId87"/>
    <p:sldId id="338" r:id="rId88"/>
    <p:sldId id="339" r:id="rId89"/>
    <p:sldId id="340" r:id="rId90"/>
    <p:sldId id="341" r:id="rId91"/>
    <p:sldId id="342" r:id="rId92"/>
    <p:sldId id="343" r:id="rId93"/>
    <p:sldId id="344" r:id="rId94"/>
    <p:sldId id="345" r:id="rId95"/>
    <p:sldId id="346" r:id="rId96"/>
    <p:sldId id="347" r:id="rId97"/>
    <p:sldId id="348" r:id="rId98"/>
    <p:sldId id="349" r:id="rId99"/>
    <p:sldId id="350" r:id="rId100"/>
    <p:sldId id="351" r:id="rId101"/>
    <p:sldId id="352" r:id="rId102"/>
    <p:sldId id="353" r:id="rId103"/>
    <p:sldId id="354" r:id="rId104"/>
    <p:sldId id="355" r:id="rId105"/>
    <p:sldId id="356" r:id="rId106"/>
  </p:sldIdLst>
  <p:sldSz cy="5143500" cx="9144000"/>
  <p:notesSz cx="6858000" cy="9144000"/>
  <p:embeddedFontLst>
    <p:embeddedFont>
      <p:font typeface="Short Stack"/>
      <p:regular r:id="rId10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slide" Target="slides/slide35.xml"/><Relationship Id="rId42" Type="http://schemas.openxmlformats.org/officeDocument/2006/relationships/slide" Target="slides/slide37.xml"/><Relationship Id="rId41" Type="http://schemas.openxmlformats.org/officeDocument/2006/relationships/slide" Target="slides/slide36.xml"/><Relationship Id="rId44" Type="http://schemas.openxmlformats.org/officeDocument/2006/relationships/slide" Target="slides/slide39.xml"/><Relationship Id="rId43" Type="http://schemas.openxmlformats.org/officeDocument/2006/relationships/slide" Target="slides/slide38.xml"/><Relationship Id="rId46" Type="http://schemas.openxmlformats.org/officeDocument/2006/relationships/slide" Target="slides/slide41.xml"/><Relationship Id="rId45" Type="http://schemas.openxmlformats.org/officeDocument/2006/relationships/slide" Target="slides/slide40.xml"/><Relationship Id="rId107" Type="http://schemas.openxmlformats.org/officeDocument/2006/relationships/font" Target="fonts/ShortStack-regular.fntdata"/><Relationship Id="rId106" Type="http://schemas.openxmlformats.org/officeDocument/2006/relationships/slide" Target="slides/slide101.xml"/><Relationship Id="rId105" Type="http://schemas.openxmlformats.org/officeDocument/2006/relationships/slide" Target="slides/slide100.xml"/><Relationship Id="rId104" Type="http://schemas.openxmlformats.org/officeDocument/2006/relationships/slide" Target="slides/slide99.xml"/><Relationship Id="rId48" Type="http://schemas.openxmlformats.org/officeDocument/2006/relationships/slide" Target="slides/slide43.xml"/><Relationship Id="rId47" Type="http://schemas.openxmlformats.org/officeDocument/2006/relationships/slide" Target="slides/slide42.xml"/><Relationship Id="rId49" Type="http://schemas.openxmlformats.org/officeDocument/2006/relationships/slide" Target="slides/slide44.xml"/><Relationship Id="rId103" Type="http://schemas.openxmlformats.org/officeDocument/2006/relationships/slide" Target="slides/slide98.xml"/><Relationship Id="rId102" Type="http://schemas.openxmlformats.org/officeDocument/2006/relationships/slide" Target="slides/slide97.xml"/><Relationship Id="rId101" Type="http://schemas.openxmlformats.org/officeDocument/2006/relationships/slide" Target="slides/slide96.xml"/><Relationship Id="rId100" Type="http://schemas.openxmlformats.org/officeDocument/2006/relationships/slide" Target="slides/slide95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33" Type="http://schemas.openxmlformats.org/officeDocument/2006/relationships/slide" Target="slides/slide28.xml"/><Relationship Id="rId32" Type="http://schemas.openxmlformats.org/officeDocument/2006/relationships/slide" Target="slides/slide27.xml"/><Relationship Id="rId35" Type="http://schemas.openxmlformats.org/officeDocument/2006/relationships/slide" Target="slides/slide30.xml"/><Relationship Id="rId34" Type="http://schemas.openxmlformats.org/officeDocument/2006/relationships/slide" Target="slides/slide29.xml"/><Relationship Id="rId37" Type="http://schemas.openxmlformats.org/officeDocument/2006/relationships/slide" Target="slides/slide32.xml"/><Relationship Id="rId36" Type="http://schemas.openxmlformats.org/officeDocument/2006/relationships/slide" Target="slides/slide31.xml"/><Relationship Id="rId39" Type="http://schemas.openxmlformats.org/officeDocument/2006/relationships/slide" Target="slides/slide34.xml"/><Relationship Id="rId38" Type="http://schemas.openxmlformats.org/officeDocument/2006/relationships/slide" Target="slides/slide33.xml"/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29" Type="http://schemas.openxmlformats.org/officeDocument/2006/relationships/slide" Target="slides/slide24.xml"/><Relationship Id="rId95" Type="http://schemas.openxmlformats.org/officeDocument/2006/relationships/slide" Target="slides/slide90.xml"/><Relationship Id="rId94" Type="http://schemas.openxmlformats.org/officeDocument/2006/relationships/slide" Target="slides/slide89.xml"/><Relationship Id="rId97" Type="http://schemas.openxmlformats.org/officeDocument/2006/relationships/slide" Target="slides/slide92.xml"/><Relationship Id="rId96" Type="http://schemas.openxmlformats.org/officeDocument/2006/relationships/slide" Target="slides/slide91.xml"/><Relationship Id="rId11" Type="http://schemas.openxmlformats.org/officeDocument/2006/relationships/slide" Target="slides/slide6.xml"/><Relationship Id="rId99" Type="http://schemas.openxmlformats.org/officeDocument/2006/relationships/slide" Target="slides/slide94.xml"/><Relationship Id="rId10" Type="http://schemas.openxmlformats.org/officeDocument/2006/relationships/slide" Target="slides/slide5.xml"/><Relationship Id="rId98" Type="http://schemas.openxmlformats.org/officeDocument/2006/relationships/slide" Target="slides/slide93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91" Type="http://schemas.openxmlformats.org/officeDocument/2006/relationships/slide" Target="slides/slide86.xml"/><Relationship Id="rId90" Type="http://schemas.openxmlformats.org/officeDocument/2006/relationships/slide" Target="slides/slide85.xml"/><Relationship Id="rId93" Type="http://schemas.openxmlformats.org/officeDocument/2006/relationships/slide" Target="slides/slide88.xml"/><Relationship Id="rId92" Type="http://schemas.openxmlformats.org/officeDocument/2006/relationships/slide" Target="slides/slide8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Relationship Id="rId84" Type="http://schemas.openxmlformats.org/officeDocument/2006/relationships/slide" Target="slides/slide79.xml"/><Relationship Id="rId83" Type="http://schemas.openxmlformats.org/officeDocument/2006/relationships/slide" Target="slides/slide78.xml"/><Relationship Id="rId86" Type="http://schemas.openxmlformats.org/officeDocument/2006/relationships/slide" Target="slides/slide81.xml"/><Relationship Id="rId85" Type="http://schemas.openxmlformats.org/officeDocument/2006/relationships/slide" Target="slides/slide80.xml"/><Relationship Id="rId88" Type="http://schemas.openxmlformats.org/officeDocument/2006/relationships/slide" Target="slides/slide83.xml"/><Relationship Id="rId87" Type="http://schemas.openxmlformats.org/officeDocument/2006/relationships/slide" Target="slides/slide82.xml"/><Relationship Id="rId89" Type="http://schemas.openxmlformats.org/officeDocument/2006/relationships/slide" Target="slides/slide84.xml"/><Relationship Id="rId80" Type="http://schemas.openxmlformats.org/officeDocument/2006/relationships/slide" Target="slides/slide75.xml"/><Relationship Id="rId82" Type="http://schemas.openxmlformats.org/officeDocument/2006/relationships/slide" Target="slides/slide77.xml"/><Relationship Id="rId81" Type="http://schemas.openxmlformats.org/officeDocument/2006/relationships/slide" Target="slides/slide76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73" Type="http://schemas.openxmlformats.org/officeDocument/2006/relationships/slide" Target="slides/slide68.xml"/><Relationship Id="rId72" Type="http://schemas.openxmlformats.org/officeDocument/2006/relationships/slide" Target="slides/slide67.xml"/><Relationship Id="rId75" Type="http://schemas.openxmlformats.org/officeDocument/2006/relationships/slide" Target="slides/slide70.xml"/><Relationship Id="rId74" Type="http://schemas.openxmlformats.org/officeDocument/2006/relationships/slide" Target="slides/slide69.xml"/><Relationship Id="rId77" Type="http://schemas.openxmlformats.org/officeDocument/2006/relationships/slide" Target="slides/slide72.xml"/><Relationship Id="rId76" Type="http://schemas.openxmlformats.org/officeDocument/2006/relationships/slide" Target="slides/slide71.xml"/><Relationship Id="rId79" Type="http://schemas.openxmlformats.org/officeDocument/2006/relationships/slide" Target="slides/slide74.xml"/><Relationship Id="rId78" Type="http://schemas.openxmlformats.org/officeDocument/2006/relationships/slide" Target="slides/slide73.xml"/><Relationship Id="rId71" Type="http://schemas.openxmlformats.org/officeDocument/2006/relationships/slide" Target="slides/slide66.xml"/><Relationship Id="rId70" Type="http://schemas.openxmlformats.org/officeDocument/2006/relationships/slide" Target="slides/slide65.xml"/><Relationship Id="rId62" Type="http://schemas.openxmlformats.org/officeDocument/2006/relationships/slide" Target="slides/slide57.xml"/><Relationship Id="rId61" Type="http://schemas.openxmlformats.org/officeDocument/2006/relationships/slide" Target="slides/slide56.xml"/><Relationship Id="rId64" Type="http://schemas.openxmlformats.org/officeDocument/2006/relationships/slide" Target="slides/slide59.xml"/><Relationship Id="rId63" Type="http://schemas.openxmlformats.org/officeDocument/2006/relationships/slide" Target="slides/slide58.xml"/><Relationship Id="rId66" Type="http://schemas.openxmlformats.org/officeDocument/2006/relationships/slide" Target="slides/slide61.xml"/><Relationship Id="rId65" Type="http://schemas.openxmlformats.org/officeDocument/2006/relationships/slide" Target="slides/slide60.xml"/><Relationship Id="rId68" Type="http://schemas.openxmlformats.org/officeDocument/2006/relationships/slide" Target="slides/slide63.xml"/><Relationship Id="rId67" Type="http://schemas.openxmlformats.org/officeDocument/2006/relationships/slide" Target="slides/slide62.xml"/><Relationship Id="rId60" Type="http://schemas.openxmlformats.org/officeDocument/2006/relationships/slide" Target="slides/slide55.xml"/><Relationship Id="rId69" Type="http://schemas.openxmlformats.org/officeDocument/2006/relationships/slide" Target="slides/slide64.xml"/><Relationship Id="rId51" Type="http://schemas.openxmlformats.org/officeDocument/2006/relationships/slide" Target="slides/slide46.xml"/><Relationship Id="rId50" Type="http://schemas.openxmlformats.org/officeDocument/2006/relationships/slide" Target="slides/slide45.xml"/><Relationship Id="rId53" Type="http://schemas.openxmlformats.org/officeDocument/2006/relationships/slide" Target="slides/slide48.xml"/><Relationship Id="rId52" Type="http://schemas.openxmlformats.org/officeDocument/2006/relationships/slide" Target="slides/slide47.xml"/><Relationship Id="rId55" Type="http://schemas.openxmlformats.org/officeDocument/2006/relationships/slide" Target="slides/slide50.xml"/><Relationship Id="rId54" Type="http://schemas.openxmlformats.org/officeDocument/2006/relationships/slide" Target="slides/slide49.xml"/><Relationship Id="rId57" Type="http://schemas.openxmlformats.org/officeDocument/2006/relationships/slide" Target="slides/slide52.xml"/><Relationship Id="rId56" Type="http://schemas.openxmlformats.org/officeDocument/2006/relationships/slide" Target="slides/slide51.xml"/><Relationship Id="rId59" Type="http://schemas.openxmlformats.org/officeDocument/2006/relationships/slide" Target="slides/slide54.xml"/><Relationship Id="rId58" Type="http://schemas.openxmlformats.org/officeDocument/2006/relationships/slide" Target="slides/slide5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6da42ee964_0_6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6da42ee964_0_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45" name="Shape 5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6" name="Google Shape;546;g6da42ee964_0_42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7" name="Google Shape;547;g6da42ee964_0_4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50" name="Shape 5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1" name="Google Shape;551;g6da42ee964_0_43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2" name="Google Shape;552;g6da42ee964_0_4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6da42ee964_0_7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6da42ee964_0_7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6da42ee964_0_7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6da42ee964_0_7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6da42ee964_0_8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6da42ee964_0_8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6da42ee964_0_8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6da42ee964_0_8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6da42ee964_0_8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6da42ee964_0_8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6da42ee964_0_9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6da42ee964_0_9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6da42ee964_0_9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6da42ee964_0_9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6da42ee964_0_10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6da42ee964_0_1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6da42ee964_0_10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6da42ee964_0_10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7159021a8f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7159021a8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6da42ee964_0_10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Google Shape;147;g6da42ee964_0_10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6da42ee964_0_1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Google Shape;152;g6da42ee964_0_1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6da42ee964_0_1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7" name="Google Shape;157;g6da42ee964_0_1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6da42ee964_0_1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Google Shape;162;g6da42ee964_0_1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g6da42ee964_0_1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7" name="Google Shape;167;g6da42ee964_0_1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6da42ee964_0_12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2" name="Google Shape;172;g6da42ee964_0_1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g6da42ee964_0_13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7" name="Google Shape;177;g6da42ee964_0_1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g6da42ee964_0_13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Google Shape;182;g6da42ee964_0_1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6da42ee964_0_1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6da42ee964_0_1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g6da42ee964_0_14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2" name="Google Shape;192;g6da42ee964_0_1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6da42ee964_0_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6da42ee964_0_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g6da42ee964_0_14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7" name="Google Shape;197;g6da42ee964_0_14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g6da42ee964_0_15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2" name="Google Shape;202;g6da42ee964_0_1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g6da42ee964_0_15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7" name="Google Shape;207;g6da42ee964_0_1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g6da42ee964_0_1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2" name="Google Shape;212;g6da42ee964_0_1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g6da42ee964_0_16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7" name="Google Shape;217;g6da42ee964_0_1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g6da42ee964_0_16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2" name="Google Shape;222;g6da42ee964_0_1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g6da42ee964_0_17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7" name="Google Shape;227;g6da42ee964_0_17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g6da42ee964_0_17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2" name="Google Shape;232;g6da42ee964_0_17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g6da42ee964_0_18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7" name="Google Shape;237;g6da42ee964_0_18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0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g6da42ee964_0_18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2" name="Google Shape;242;g6da42ee964_0_18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6da42ee964_0_5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6da42ee964_0_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g6da42ee964_0_18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7" name="Google Shape;247;g6da42ee964_0_18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g6da42ee964_0_19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2" name="Google Shape;252;g6da42ee964_0_19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55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g6da42ee964_0_19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7" name="Google Shape;257;g6da42ee964_0_19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60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g6da42ee964_0_20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2" name="Google Shape;262;g6da42ee964_0_2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65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g6da42ee964_0_20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7" name="Google Shape;267;g6da42ee964_0_20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0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271;g6da42ee964_0_20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2" name="Google Shape;272;g6da42ee964_0_20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5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g6da42ee964_0_2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7" name="Google Shape;277;g6da42ee964_0_2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0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g6da42ee964_0_2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2" name="Google Shape;282;g6da42ee964_0_2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5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g6da42ee964_0_2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7" name="Google Shape;287;g6da42ee964_0_2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0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g6da42ee964_0_2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2" name="Google Shape;292;g6da42ee964_0_2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6da42ee964_0_4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6da42ee964_0_4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5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g6da42ee964_0_22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7" name="Google Shape;297;g6da42ee964_0_2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00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g6da42ee964_0_23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2" name="Google Shape;302;g6da42ee964_0_2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05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g6da42ee964_0_23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7" name="Google Shape;307;g6da42ee964_0_2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10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Google Shape;311;g6da42ee964_0_2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2" name="Google Shape;312;g6da42ee964_0_2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15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Google Shape;316;g6da42ee964_0_24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7" name="Google Shape;317;g6da42ee964_0_2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20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Google Shape;321;g6da42ee964_0_24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2" name="Google Shape;322;g6da42ee964_0_24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25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g6da42ee964_0_25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7" name="Google Shape;327;g6da42ee964_0_2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30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Google Shape;331;g6da42ee964_0_25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2" name="Google Shape;332;g6da42ee964_0_2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35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Google Shape;336;g6da42ee964_0_2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7" name="Google Shape;337;g6da42ee964_0_2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40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Google Shape;341;g6da42ee964_0_26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2" name="Google Shape;342;g6da42ee964_0_2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6da42ee964_0_4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6da42ee964_0_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45" name="Shape 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Google Shape;346;g6da42ee964_0_26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7" name="Google Shape;347;g6da42ee964_0_2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50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Google Shape;351;g6da42ee964_0_27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2" name="Google Shape;352;g6da42ee964_0_27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55" name="Shape 3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Google Shape;356;g6da42ee964_0_27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7" name="Google Shape;357;g6da42ee964_0_27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60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Google Shape;361;g6da42ee964_0_28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2" name="Google Shape;362;g6da42ee964_0_28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65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Google Shape;366;g6da42ee964_0_28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7" name="Google Shape;367;g6da42ee964_0_28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70" name="Shape 3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" name="Google Shape;371;g6da42ee964_0_28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2" name="Google Shape;372;g6da42ee964_0_28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75" name="Shape 3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" name="Google Shape;376;g6da42ee964_0_29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7" name="Google Shape;377;g6da42ee964_0_29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80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Google Shape;381;g6da42ee964_0_29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2" name="Google Shape;382;g6da42ee964_0_29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85" name="Shape 3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" name="Google Shape;386;g6da42ee964_0_30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7" name="Google Shape;387;g6da42ee964_0_3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90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Google Shape;391;g6da42ee964_0_30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2" name="Google Shape;392;g6da42ee964_0_30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6da42ee964_0_5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6da42ee964_0_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95" name="Shape 3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" name="Google Shape;396;g6da42ee964_0_30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7" name="Google Shape;397;g6da42ee964_0_30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00" name="Shape 4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" name="Google Shape;401;g6da42ee964_0_3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2" name="Google Shape;402;g6da42ee964_0_3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05" name="Shape 4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" name="Google Shape;406;g6da42ee964_0_3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7" name="Google Shape;407;g6da42ee964_0_3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10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Google Shape;411;g6da42ee964_0_3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2" name="Google Shape;412;g6da42ee964_0_3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15" name="Shape 4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" name="Google Shape;416;g6da42ee964_0_3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7" name="Google Shape;417;g6da42ee964_0_3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20" name="Shape 4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" name="Google Shape;421;g6da42ee964_0_32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2" name="Google Shape;422;g6da42ee964_0_3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25" name="Shape 4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6" name="Google Shape;426;g6da42ee964_0_33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7" name="Google Shape;427;g6da42ee964_0_3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30" name="Shape 4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" name="Google Shape;431;g6da42ee964_0_33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2" name="Google Shape;432;g6da42ee964_0_3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35" name="Shape 4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" name="Google Shape;436;g6da42ee964_0_3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7" name="Google Shape;437;g6da42ee964_0_3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40" name="Shape 4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" name="Google Shape;441;g6da42ee964_0_34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2" name="Google Shape;442;g6da42ee964_0_3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6da42ee964_0_6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6da42ee964_0_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45" name="Shape 4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" name="Google Shape;446;g6da42ee964_0_34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7" name="Google Shape;447;g6da42ee964_0_34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50" name="Shape 4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" name="Google Shape;451;g6da42ee964_0_35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2" name="Google Shape;452;g6da42ee964_0_3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55" name="Shape 4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" name="Google Shape;456;g6da42ee964_0_35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7" name="Google Shape;457;g6da42ee964_0_3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60" name="Shape 4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" name="Google Shape;461;g6da42ee964_0_3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2" name="Google Shape;462;g6da42ee964_0_3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65" name="Shape 4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" name="Google Shape;466;g6da42ee964_0_36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7" name="Google Shape;467;g6da42ee964_0_3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70" name="Shape 4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" name="Google Shape;471;g6da42ee964_0_36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2" name="Google Shape;472;g6da42ee964_0_3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75" name="Shape 4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" name="Google Shape;476;g6da42ee964_0_37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7" name="Google Shape;477;g6da42ee964_0_37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80" name="Shape 4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" name="Google Shape;481;g6da42ee964_0_37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2" name="Google Shape;482;g6da42ee964_0_37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85" name="Shape 4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" name="Google Shape;486;g6da42ee964_0_38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7" name="Google Shape;487;g6da42ee964_0_38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90" name="Shape 4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" name="Google Shape;491;g6da42ee964_0_38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2" name="Google Shape;492;g6da42ee964_0_38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6da42ee964_0_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6da42ee964_0_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95" name="Shape 4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" name="Google Shape;496;g6da42ee964_0_38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7" name="Google Shape;497;g6da42ee964_0_38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0" name="Shape 5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" name="Google Shape;501;g6da42ee964_0_39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2" name="Google Shape;502;g6da42ee964_0_39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5" name="Shape 5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6" name="Google Shape;506;g6da42ee964_0_39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7" name="Google Shape;507;g6da42ee964_0_39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10" name="Shape 5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1" name="Google Shape;511;g6da42ee964_0_40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2" name="Google Shape;512;g6da42ee964_0_4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15" name="Shape 5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" name="Google Shape;516;g6da42ee964_0_40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7" name="Google Shape;517;g6da42ee964_0_40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20" name="Shape 5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" name="Google Shape;521;g6da42ee964_0_40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2" name="Google Shape;522;g6da42ee964_0_40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25" name="Shape 5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6" name="Google Shape;526;g6da42ee964_0_4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7" name="Google Shape;527;g6da42ee964_0_4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30" name="Shape 5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1" name="Google Shape;531;g6da42ee964_0_4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2" name="Google Shape;532;g6da42ee964_0_4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35" name="Shape 5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" name="Google Shape;536;g6da42ee964_0_4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7" name="Google Shape;537;g6da42ee964_0_4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40" name="Shape 5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1" name="Google Shape;541;g6da42ee964_0_4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2" name="Google Shape;542;g6da42ee964_0_4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rgbClr val="FFFF00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0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0.xml"/></Relationships>
</file>

<file path=ppt/slides/_rels/slide10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1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4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/Relationships>
</file>

<file path=ppt/slides/_rels/slide4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2.xml"/></Relationships>
</file>

<file path=ppt/slides/_rels/slide4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3.xml"/></Relationships>
</file>

<file path=ppt/slides/_rels/slide4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4.xml"/></Relationships>
</file>

<file path=ppt/slides/_rels/slide4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5.xml"/></Relationships>
</file>

<file path=ppt/slides/_rels/slide4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6.xml"/></Relationships>
</file>

<file path=ppt/slides/_rels/slide4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7.xml"/></Relationships>
</file>

<file path=ppt/slides/_rels/slide4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8.xml"/></Relationships>
</file>

<file path=ppt/slides/_rels/slide4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9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5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0.xml"/></Relationships>
</file>

<file path=ppt/slides/_rels/slide5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1.xml"/></Relationships>
</file>

<file path=ppt/slides/_rels/slide5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2.xml"/></Relationships>
</file>

<file path=ppt/slides/_rels/slide5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3.xml"/></Relationships>
</file>

<file path=ppt/slides/_rels/slide5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4.xml"/></Relationships>
</file>

<file path=ppt/slides/_rels/slide5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5.xml"/></Relationships>
</file>

<file path=ppt/slides/_rels/slide5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6.xml"/></Relationships>
</file>

<file path=ppt/slides/_rels/slide5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7.xml"/></Relationships>
</file>

<file path=ppt/slides/_rels/slide5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8.xml"/></Relationships>
</file>

<file path=ppt/slides/_rels/slide5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9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6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0.xml"/></Relationships>
</file>

<file path=ppt/slides/_rels/slide6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1.xml"/></Relationships>
</file>

<file path=ppt/slides/_rels/slide6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2.xml"/></Relationships>
</file>

<file path=ppt/slides/_rels/slide6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3.xml"/></Relationships>
</file>

<file path=ppt/slides/_rels/slide6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4.xml"/></Relationships>
</file>

<file path=ppt/slides/_rels/slide6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5.xml"/></Relationships>
</file>

<file path=ppt/slides/_rels/slide6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6.xml"/></Relationships>
</file>

<file path=ppt/slides/_rels/slide6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7.xml"/></Relationships>
</file>

<file path=ppt/slides/_rels/slide6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8.xml"/></Relationships>
</file>

<file path=ppt/slides/_rels/slide6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9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7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0.xml"/></Relationships>
</file>

<file path=ppt/slides/_rels/slide7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1.xml"/></Relationships>
</file>

<file path=ppt/slides/_rels/slide7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2.xml"/></Relationships>
</file>

<file path=ppt/slides/_rels/slide7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3.xml"/></Relationships>
</file>

<file path=ppt/slides/_rels/slide7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4.xml"/></Relationships>
</file>

<file path=ppt/slides/_rels/slide7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5.xml"/></Relationships>
</file>

<file path=ppt/slides/_rels/slide7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6.xml"/></Relationships>
</file>

<file path=ppt/slides/_rels/slide7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7.xml"/></Relationships>
</file>

<file path=ppt/slides/_rels/slide7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8.xml"/></Relationships>
</file>

<file path=ppt/slides/_rels/slide7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9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8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0.xml"/></Relationships>
</file>

<file path=ppt/slides/_rels/slide8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1.xml"/></Relationships>
</file>

<file path=ppt/slides/_rels/slide8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2.xml"/></Relationships>
</file>

<file path=ppt/slides/_rels/slide8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3.xml"/></Relationships>
</file>

<file path=ppt/slides/_rels/slide8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4.xml"/></Relationships>
</file>

<file path=ppt/slides/_rels/slide8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5.xml"/></Relationships>
</file>

<file path=ppt/slides/_rels/slide8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6.xml"/></Relationships>
</file>

<file path=ppt/slides/_rels/slide8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7.xml"/></Relationships>
</file>

<file path=ppt/slides/_rels/slide8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8.xml"/></Relationships>
</file>

<file path=ppt/slides/_rels/slide8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9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9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0.xml"/></Relationships>
</file>

<file path=ppt/slides/_rels/slide9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1.xml"/></Relationships>
</file>

<file path=ppt/slides/_rels/slide9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2.xml"/></Relationships>
</file>

<file path=ppt/slides/_rels/slide9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3.xml"/></Relationships>
</file>

<file path=ppt/slides/_rels/slide9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4.xml"/></Relationships>
</file>

<file path=ppt/slides/_rels/slide9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5.xml"/></Relationships>
</file>

<file path=ppt/slides/_rels/slide9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6.xml"/></Relationships>
</file>

<file path=ppt/slides/_rels/slide9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7.xml"/></Relationships>
</file>

<file path=ppt/slides/_rels/slide9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8.xml"/></Relationships>
</file>

<file path=ppt/slides/_rels/slide9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>
                <a:latin typeface="Short Stack"/>
                <a:ea typeface="Short Stack"/>
                <a:cs typeface="Short Stack"/>
                <a:sym typeface="Short Stack"/>
              </a:rPr>
              <a:t>1st List of Fry Words</a:t>
            </a:r>
            <a:endParaRPr sz="6000">
              <a:latin typeface="Short Stack"/>
              <a:ea typeface="Short Stack"/>
              <a:cs typeface="Short Stack"/>
              <a:sym typeface="Short Stack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Short Stack"/>
                <a:ea typeface="Short Stack"/>
                <a:cs typeface="Short Stack"/>
                <a:sym typeface="Short Stack"/>
              </a:rPr>
              <a:t>#1-100</a:t>
            </a:r>
            <a:endParaRPr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2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that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48" name="Shape 5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" name="Google Shape;549;p112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may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53" name="Shape 5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4" name="Google Shape;554;p11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part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i</a:t>
            </a: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t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he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5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was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6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for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7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on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8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are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9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as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30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with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31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his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the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32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they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3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I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3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at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35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be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36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this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37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have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38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from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39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or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40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one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41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had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5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o</a:t>
            </a: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f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42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by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4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words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4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but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45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not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46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what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47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all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48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were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49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we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8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50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when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51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your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and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52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can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53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p5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said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58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p5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there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63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p55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use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68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p56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an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73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57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each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78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p58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which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83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p59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she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88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p60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do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93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p61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how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7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a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98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p62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their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03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Google Shape;304;p6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if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08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p6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will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13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Google Shape;314;p65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up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18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p66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other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23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Google Shape;324;p67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about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28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Google Shape;329;p68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out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33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Google Shape;334;p69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many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38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Google Shape;339;p70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then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43" name="Shape 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Google Shape;344;p71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them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8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to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48" name="Shape 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Google Shape;349;p72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these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53" name="Shape 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Google Shape;354;p7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so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58" name="Shape 3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Google Shape;359;p7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some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63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Google Shape;364;p75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her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68" name="Shape 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Google Shape;369;p76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would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73" name="Shape 3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" name="Google Shape;374;p77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make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78" name="Shape 3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Google Shape;379;p78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like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83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Google Shape;384;p79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him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88" name="Shape 3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" name="Google Shape;389;p80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into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93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Google Shape;394;p81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time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9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in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98" name="Shape 3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" name="Google Shape;399;p82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has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03" name="Shape 4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" name="Google Shape;404;p8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look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08" name="Shape 4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" name="Google Shape;409;p8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two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13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" name="Google Shape;414;p85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more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18" name="Shape 4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" name="Google Shape;419;p86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write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23" name="Shape 4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" name="Google Shape;424;p87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go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28" name="Shape 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" name="Google Shape;429;p88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see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33" name="Shape 4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" name="Google Shape;434;p89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number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38" name="Shape 4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" name="Google Shape;439;p90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no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43" name="Shape 4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" name="Google Shape;444;p91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way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0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is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48" name="Shape 4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" name="Google Shape;449;p92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could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53" name="Shape 4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" name="Google Shape;454;p9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people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58" name="Shape 4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" name="Google Shape;459;p9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my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63" name="Shape 4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" name="Google Shape;464;p95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than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68" name="Shape 4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9" name="Google Shape;469;p96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first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73" name="Shape 4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" name="Google Shape;474;p97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water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78" name="Shape 4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" name="Google Shape;479;p98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been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83" name="Shape 4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4" name="Google Shape;484;p99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called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88" name="Shape 4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" name="Google Shape;489;p100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who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93" name="Shape 4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" name="Google Shape;494;p101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oil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1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you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98" name="Shape 4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" name="Google Shape;499;p102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sit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03" name="Shape 5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" name="Google Shape;504;p10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now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08" name="Shape 5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9" name="Google Shape;509;p10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find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13" name="Shape 5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" name="Google Shape;514;p105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long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18" name="Shape 5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9" name="Google Shape;519;p106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down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23" name="Shape 5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" name="Google Shape;524;p107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day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28" name="Shape 5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" name="Google Shape;529;p108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did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3" name="Shape 5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" name="Google Shape;534;p109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get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8" name="Shape 5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9" name="Google Shape;539;p110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come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43" name="Shape 5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4" name="Google Shape;544;p111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made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