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700"/>
  </p:normalViewPr>
  <p:slideViewPr>
    <p:cSldViewPr snapToGrid="0" snapToObjects="1">
      <p:cViewPr>
        <p:scale>
          <a:sx n="64" d="100"/>
          <a:sy n="64" d="100"/>
        </p:scale>
        <p:origin x="9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7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0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6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0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5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EBC61-8D27-DD4C-AB71-2294757D1892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55E3-FF29-4742-917A-4609A00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11.svg"/><Relationship Id="rId12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jpg"/><Relationship Id="rId5" Type="http://schemas.openxmlformats.org/officeDocument/2006/relationships/image" Target="../media/image9.sv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265037" y="8525941"/>
            <a:ext cx="4559023" cy="300128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0698" y="2154986"/>
            <a:ext cx="3281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Week of: </a:t>
            </a:r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11</a:t>
            </a:r>
            <a:r>
              <a:rPr lang="en-US" sz="1600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-15th   </a:t>
            </a:r>
            <a:endParaRPr lang="en-US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PBSoyLatte Medium" panose="02000603000000000000" pitchFamily="2" charset="0"/>
            </a:endParaRP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7" y="2585392"/>
            <a:ext cx="441785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247025" y="2590381"/>
            <a:ext cx="2636501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4041600"/>
            <a:ext cx="2804166" cy="300758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256031" y="8559560"/>
            <a:ext cx="4568029" cy="92154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256031" y="5669556"/>
            <a:ext cx="2629705" cy="2772156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	more	short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four	for	bear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world	eye	far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	same	think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give	friend	front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live	horse	store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prove	fourth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247025" y="5669557"/>
            <a:ext cx="2636502" cy="422988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Spelling</a:t>
            </a:r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Words</a:t>
            </a:r>
            <a:endParaRPr lang="en-US" dirty="0">
              <a:ln w="0"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83188" y="4041600"/>
            <a:ext cx="2804166" cy="414243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Vocabulary Words</a:t>
            </a:r>
            <a:endParaRPr lang="en-US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FBD244AB-3055-214E-B2B2-85C1E2A0C541}"/>
              </a:ext>
            </a:extLst>
          </p:cNvPr>
          <p:cNvSpPr/>
          <p:nvPr/>
        </p:nvSpPr>
        <p:spPr>
          <a:xfrm>
            <a:off x="6035478" y="4110432"/>
            <a:ext cx="1537183" cy="1674858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0" name="Graphic 99" descr="OpenEnvelope">
            <a:extLst>
              <a:ext uri="{FF2B5EF4-FFF2-40B4-BE49-F238E27FC236}">
                <a16:creationId xmlns:a16="http://schemas.microsoft.com/office/drawing/2014/main" id="{5278D94A-609A-7047-889B-FECECEE82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12282" y="3496154"/>
            <a:ext cx="349381" cy="349381"/>
          </a:xfrm>
          <a:prstGeom prst="rect">
            <a:avLst/>
          </a:prstGeom>
        </p:spPr>
      </p:pic>
      <p:pic>
        <p:nvPicPr>
          <p:cNvPr id="102" name="Graphic 101" descr="Receiver">
            <a:extLst>
              <a:ext uri="{FF2B5EF4-FFF2-40B4-BE49-F238E27FC236}">
                <a16:creationId xmlns:a16="http://schemas.microsoft.com/office/drawing/2014/main" id="{05F4188D-B65B-5242-87E6-9851DF11DA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54624" y="3510720"/>
            <a:ext cx="365086" cy="365086"/>
          </a:xfrm>
          <a:prstGeom prst="rect">
            <a:avLst/>
          </a:prstGeom>
        </p:spPr>
      </p:pic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79DF99DF-4074-BC46-B2F9-5A22C708389F}"/>
              </a:ext>
            </a:extLst>
          </p:cNvPr>
          <p:cNvSpPr/>
          <p:nvPr/>
        </p:nvSpPr>
        <p:spPr>
          <a:xfrm>
            <a:off x="6035478" y="3971393"/>
            <a:ext cx="1525009" cy="454944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Homework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0F901EA-B5C0-524D-A406-7D55CFB9F8B3}"/>
              </a:ext>
            </a:extLst>
          </p:cNvPr>
          <p:cNvSpPr txBox="1"/>
          <p:nvPr/>
        </p:nvSpPr>
        <p:spPr>
          <a:xfrm>
            <a:off x="2934560" y="4431882"/>
            <a:ext cx="3087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entury Gothic" panose="020B0502020202020204" pitchFamily="34" charset="0"/>
              </a:rPr>
              <a:t>dull-</a:t>
            </a:r>
            <a:r>
              <a:rPr lang="en-US" sz="1600" dirty="0" smtClean="0">
                <a:latin typeface="Century Gothic" panose="020B0502020202020204" pitchFamily="34" charset="0"/>
              </a:rPr>
              <a:t>not bright, colorful, or shiny; </a:t>
            </a:r>
            <a:r>
              <a:rPr lang="en-US" sz="1600" dirty="0" smtClean="0">
                <a:latin typeface="Century Gothic" panose="020B0502020202020204" pitchFamily="34" charset="0"/>
              </a:rPr>
              <a:t>boring, not interesting</a:t>
            </a:r>
          </a:p>
          <a:p>
            <a:r>
              <a:rPr lang="en-US" sz="1600" u="sng" dirty="0" smtClean="0">
                <a:latin typeface="Century Gothic" panose="020B0502020202020204" pitchFamily="34" charset="0"/>
              </a:rPr>
              <a:t>solid-</a:t>
            </a:r>
            <a:r>
              <a:rPr lang="en-US" sz="1600" dirty="0" smtClean="0">
                <a:latin typeface="Century Gothic" panose="020B0502020202020204" pitchFamily="34" charset="0"/>
              </a:rPr>
              <a:t>hard and firm</a:t>
            </a:r>
          </a:p>
          <a:p>
            <a:r>
              <a:rPr lang="en-US" sz="1600" u="sng" dirty="0" smtClean="0">
                <a:latin typeface="Century Gothic" panose="020B0502020202020204" pitchFamily="34" charset="0"/>
              </a:rPr>
              <a:t>mushy-</a:t>
            </a:r>
            <a:r>
              <a:rPr lang="en-US" sz="1600" dirty="0" smtClean="0">
                <a:latin typeface="Century Gothic" panose="020B0502020202020204" pitchFamily="34" charset="0"/>
              </a:rPr>
              <a:t>soft and wet like 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mush</a:t>
            </a:r>
          </a:p>
          <a:p>
            <a:r>
              <a:rPr lang="en-US" sz="1600" u="sng" dirty="0">
                <a:latin typeface="Century Gothic" panose="020B0502020202020204" pitchFamily="34" charset="0"/>
              </a:rPr>
              <a:t>s</a:t>
            </a:r>
            <a:r>
              <a:rPr lang="en-US" sz="1600" u="sng" dirty="0" smtClean="0">
                <a:latin typeface="Century Gothic" panose="020B0502020202020204" pitchFamily="34" charset="0"/>
              </a:rPr>
              <a:t>lurp-</a:t>
            </a:r>
            <a:r>
              <a:rPr lang="en-US" sz="1600" dirty="0" smtClean="0">
                <a:latin typeface="Century Gothic" panose="020B0502020202020204" pitchFamily="34" charset="0"/>
              </a:rPr>
              <a:t>eat or drink something in a noisy way</a:t>
            </a:r>
            <a:endParaRPr lang="en-US" sz="1600" dirty="0" smtClean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0B20869-C1C9-E34C-8A73-54AC2757480E}"/>
              </a:ext>
            </a:extLst>
          </p:cNvPr>
          <p:cNvSpPr txBox="1"/>
          <p:nvPr/>
        </p:nvSpPr>
        <p:spPr>
          <a:xfrm>
            <a:off x="222183" y="8525940"/>
            <a:ext cx="46018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dirty="0" smtClean="0">
              <a:latin typeface="Century Gothic" panose="020B0502020202020204" pitchFamily="34" charset="0"/>
            </a:endParaRPr>
          </a:p>
          <a:p>
            <a:pPr algn="ctr"/>
            <a:endParaRPr lang="en-US" sz="11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100" b="1" dirty="0" smtClean="0">
                <a:latin typeface="Century Gothic" panose="020B0502020202020204" pitchFamily="34" charset="0"/>
              </a:rPr>
              <a:t>November 11</a:t>
            </a:r>
            <a:r>
              <a:rPr lang="en-US" sz="11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100" b="1" dirty="0" smtClean="0">
                <a:latin typeface="Century Gothic" panose="020B0502020202020204" pitchFamily="34" charset="0"/>
              </a:rPr>
              <a:t>-15</a:t>
            </a:r>
            <a:r>
              <a:rPr lang="en-US" sz="11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100" b="1" dirty="0" smtClean="0">
                <a:latin typeface="Century Gothic" panose="020B0502020202020204" pitchFamily="34" charset="0"/>
              </a:rPr>
              <a:t>- </a:t>
            </a:r>
            <a:r>
              <a:rPr lang="en-US" sz="1100" b="1" dirty="0" smtClean="0">
                <a:latin typeface="Century Gothic" panose="020B0502020202020204" pitchFamily="34" charset="0"/>
              </a:rPr>
              <a:t>No </a:t>
            </a:r>
            <a:r>
              <a:rPr lang="en-US" sz="1100" b="1" dirty="0">
                <a:latin typeface="Century Gothic" panose="020B0502020202020204" pitchFamily="34" charset="0"/>
              </a:rPr>
              <a:t>L</a:t>
            </a:r>
            <a:r>
              <a:rPr lang="en-US" sz="1100" b="1" dirty="0" smtClean="0">
                <a:latin typeface="Century Gothic" panose="020B0502020202020204" pitchFamily="34" charset="0"/>
              </a:rPr>
              <a:t>unch </a:t>
            </a:r>
            <a:r>
              <a:rPr lang="en-US" sz="1100" b="1" dirty="0">
                <a:latin typeface="Century Gothic" panose="020B0502020202020204" pitchFamily="34" charset="0"/>
              </a:rPr>
              <a:t>V</a:t>
            </a:r>
            <a:r>
              <a:rPr lang="en-US" sz="1100" b="1" dirty="0" smtClean="0">
                <a:latin typeface="Century Gothic" panose="020B0502020202020204" pitchFamily="34" charset="0"/>
              </a:rPr>
              <a:t>isitors </a:t>
            </a:r>
            <a:endParaRPr lang="en-US" sz="11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100" b="1" dirty="0" smtClean="0">
                <a:latin typeface="Century Gothic" panose="020B0502020202020204" pitchFamily="34" charset="0"/>
              </a:rPr>
              <a:t>November 12</a:t>
            </a:r>
            <a:r>
              <a:rPr lang="en-US" sz="11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100" b="1" dirty="0" smtClean="0">
                <a:latin typeface="Century Gothic" panose="020B0502020202020204" pitchFamily="34" charset="0"/>
              </a:rPr>
              <a:t>-Progress Reports</a:t>
            </a:r>
          </a:p>
          <a:p>
            <a:pPr algn="ctr"/>
            <a:r>
              <a:rPr lang="en-US" sz="1100" b="1" dirty="0" smtClean="0">
                <a:latin typeface="Century Gothic" panose="020B0502020202020204" pitchFamily="34" charset="0"/>
              </a:rPr>
              <a:t>November 25</a:t>
            </a:r>
            <a:r>
              <a:rPr lang="en-US" sz="11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100" b="1" dirty="0" smtClean="0">
                <a:latin typeface="Century Gothic" panose="020B0502020202020204" pitchFamily="34" charset="0"/>
              </a:rPr>
              <a:t>-29</a:t>
            </a:r>
            <a:r>
              <a:rPr lang="en-US" sz="1100" b="1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100" b="1" dirty="0" smtClean="0">
                <a:latin typeface="Century Gothic" panose="020B0502020202020204" pitchFamily="34" charset="0"/>
              </a:rPr>
              <a:t>- Thanksgiving Holiday</a:t>
            </a:r>
          </a:p>
          <a:p>
            <a:pPr algn="ctr"/>
            <a:endParaRPr lang="en-US" sz="1100" b="1" dirty="0" smtClean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2E37720-B7CC-5245-B347-65E76D0401F2}"/>
              </a:ext>
            </a:extLst>
          </p:cNvPr>
          <p:cNvSpPr txBox="1"/>
          <p:nvPr/>
        </p:nvSpPr>
        <p:spPr>
          <a:xfrm>
            <a:off x="6011365" y="4400295"/>
            <a:ext cx="1673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 smtClean="0">
                <a:latin typeface="Century Gothic" panose="020B0502020202020204" pitchFamily="34" charset="0"/>
              </a:rPr>
              <a:t>Practice getting on IXL.  Login information should be in the zipper pouch in their folder.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29" name="Rounded Rectangle 128">
            <a:extLst>
              <a:ext uri="{FF2B5EF4-FFF2-40B4-BE49-F238E27FC236}">
                <a16:creationId xmlns:a16="http://schemas.microsoft.com/office/drawing/2014/main" id="{43D7B8FE-F475-394D-A1B4-57EE90F2A1F6}"/>
              </a:ext>
            </a:extLst>
          </p:cNvPr>
          <p:cNvSpPr/>
          <p:nvPr/>
        </p:nvSpPr>
        <p:spPr>
          <a:xfrm>
            <a:off x="2983188" y="2594888"/>
            <a:ext cx="4423452" cy="38726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24CBFB5F-9388-B44C-8087-8243869A7EFE}"/>
              </a:ext>
            </a:extLst>
          </p:cNvPr>
          <p:cNvSpPr/>
          <p:nvPr/>
        </p:nvSpPr>
        <p:spPr>
          <a:xfrm>
            <a:off x="256031" y="2558590"/>
            <a:ext cx="2627495" cy="446978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Skills for the Week</a:t>
            </a:r>
            <a:endParaRPr lang="en-US" dirty="0">
              <a:ln w="0"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C96383B-85DB-6E40-B427-DF47B84E2860}"/>
              </a:ext>
            </a:extLst>
          </p:cNvPr>
          <p:cNvSpPr txBox="1"/>
          <p:nvPr/>
        </p:nvSpPr>
        <p:spPr>
          <a:xfrm>
            <a:off x="256032" y="3032310"/>
            <a:ext cx="26386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 smtClean="0">
                <a:latin typeface="Century Gothic" panose="020B0502020202020204" pitchFamily="34" charset="0"/>
              </a:rPr>
              <a:t>Reading-identifying the central message, compare and contrast, and B/M/E</a:t>
            </a:r>
          </a:p>
          <a:p>
            <a:endParaRPr lang="en-US" sz="1150" b="1" dirty="0">
              <a:latin typeface="Century Gothic" panose="020B0502020202020204" pitchFamily="34" charset="0"/>
            </a:endParaRPr>
          </a:p>
          <a:p>
            <a:r>
              <a:rPr lang="en-US" sz="1150" b="1" dirty="0" smtClean="0">
                <a:latin typeface="Century Gothic" panose="020B0502020202020204" pitchFamily="34" charset="0"/>
              </a:rPr>
              <a:t>Writing-informative writing</a:t>
            </a:r>
          </a:p>
          <a:p>
            <a:endParaRPr lang="en-US" sz="1150" b="1" dirty="0">
              <a:latin typeface="Century Gothic" panose="020B0502020202020204" pitchFamily="34" charset="0"/>
            </a:endParaRPr>
          </a:p>
          <a:p>
            <a:r>
              <a:rPr lang="en-US" sz="1150" b="1" dirty="0" smtClean="0">
                <a:latin typeface="Century Gothic" panose="020B0502020202020204" pitchFamily="34" charset="0"/>
              </a:rPr>
              <a:t>Language- </a:t>
            </a:r>
            <a:r>
              <a:rPr lang="en-US" sz="1150" b="1" dirty="0" smtClean="0">
                <a:latin typeface="Century Gothic" panose="020B0502020202020204" pitchFamily="34" charset="0"/>
              </a:rPr>
              <a:t>verbs and past tense verbs</a:t>
            </a:r>
            <a:endParaRPr lang="en-US" sz="1150" b="1" dirty="0" smtClean="0">
              <a:latin typeface="Century Gothic" panose="020B0502020202020204" pitchFamily="34" charset="0"/>
            </a:endParaRPr>
          </a:p>
          <a:p>
            <a:endParaRPr lang="en-US" sz="1150" b="1" dirty="0">
              <a:latin typeface="Century Gothic" panose="020B0502020202020204" pitchFamily="34" charset="0"/>
            </a:endParaRPr>
          </a:p>
          <a:p>
            <a:r>
              <a:rPr lang="en-US" sz="1150" b="1" dirty="0" smtClean="0">
                <a:latin typeface="Century Gothic" panose="020B0502020202020204" pitchFamily="34" charset="0"/>
              </a:rPr>
              <a:t>Math- </a:t>
            </a:r>
            <a:r>
              <a:rPr lang="en-US" sz="1200" b="1" dirty="0" smtClean="0">
                <a:latin typeface="Century Gothic" panose="020B0502020202020204" pitchFamily="34" charset="0"/>
              </a:rPr>
              <a:t>skip </a:t>
            </a:r>
            <a:r>
              <a:rPr lang="en-US" sz="1200" b="1" dirty="0" smtClean="0">
                <a:latin typeface="Century Gothic" panose="020B0502020202020204" pitchFamily="34" charset="0"/>
              </a:rPr>
              <a:t>counting</a:t>
            </a:r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150" b="1" dirty="0" smtClean="0">
              <a:latin typeface="Century Gothic" panose="020B0502020202020204" pitchFamily="34" charset="0"/>
            </a:endParaRPr>
          </a:p>
          <a:p>
            <a:r>
              <a:rPr lang="en-US" sz="1150" b="1" dirty="0" smtClean="0">
                <a:latin typeface="Century Gothic" panose="020B0502020202020204" pitchFamily="34" charset="0"/>
              </a:rPr>
              <a:t>*Spelling, </a:t>
            </a:r>
            <a:r>
              <a:rPr lang="en-US" sz="1150" b="1" dirty="0" smtClean="0">
                <a:latin typeface="Century Gothic" panose="020B0502020202020204" pitchFamily="34" charset="0"/>
              </a:rPr>
              <a:t>reading, and math test this week</a:t>
            </a:r>
            <a:endParaRPr lang="en-US" sz="1150" b="1" dirty="0">
              <a:latin typeface="Century Gothic" panose="020B0502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40DAE33-6138-3A41-A9D8-B652DD811B94}"/>
              </a:ext>
            </a:extLst>
          </p:cNvPr>
          <p:cNvSpPr txBox="1"/>
          <p:nvPr/>
        </p:nvSpPr>
        <p:spPr>
          <a:xfrm>
            <a:off x="2991282" y="3013549"/>
            <a:ext cx="47289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latin typeface="Century Gothic" panose="020B0502020202020204" pitchFamily="34" charset="0"/>
              </a:rPr>
              <a:t>Remind: Enter this number- 81010</a:t>
            </a:r>
          </a:p>
          <a:p>
            <a:pPr algn="ctr"/>
            <a:r>
              <a:rPr lang="en-US" sz="1300" b="1" dirty="0" smtClean="0">
                <a:latin typeface="Century Gothic" panose="020B0502020202020204" pitchFamily="34" charset="0"/>
              </a:rPr>
              <a:t>Test this message-@66ckkd</a:t>
            </a: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9B8D51B-47DF-0343-9F89-8464AB8B6591}"/>
              </a:ext>
            </a:extLst>
          </p:cNvPr>
          <p:cNvSpPr txBox="1"/>
          <p:nvPr/>
        </p:nvSpPr>
        <p:spPr>
          <a:xfrm>
            <a:off x="3077234" y="3562756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  <a:endParaRPr lang="en-US" sz="1000" b="1" dirty="0">
              <a:latin typeface="Century Gothic" panose="020B0502020202020204" pitchFamily="34" charset="0"/>
              <a:ea typeface="BabblingElizabeth Medium" panose="02000603000000000000" pitchFamily="2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09F740C-AC0E-8140-995B-52443FD6E40B}"/>
              </a:ext>
            </a:extLst>
          </p:cNvPr>
          <p:cNvSpPr txBox="1"/>
          <p:nvPr/>
        </p:nvSpPr>
        <p:spPr>
          <a:xfrm>
            <a:off x="5126079" y="3560663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</a:t>
            </a:r>
            <a:r>
              <a:rPr lang="en-US" sz="1000" b="1" dirty="0" smtClean="0">
                <a:latin typeface="Century Gothic" panose="020B0502020202020204" pitchFamily="34" charset="0"/>
                <a:ea typeface="BabblingElizabeth Medium" panose="02000603000000000000" pitchFamily="2" charset="0"/>
              </a:rPr>
              <a:t>ariann.word@dcsms.org</a:t>
            </a:r>
            <a:endParaRPr lang="en-US" sz="1000" b="1" dirty="0">
              <a:latin typeface="Century Gothic" panose="020B0502020202020204" pitchFamily="34" charset="0"/>
              <a:ea typeface="BabblingElizabeth Medium" panose="02000603000000000000" pitchFamily="2" charset="0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E6456FE0-FB6D-7B4C-A444-12DF1A767F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1797" y="8410494"/>
            <a:ext cx="3263900" cy="6858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6F0E9707-4F0A-CB4F-BB8D-DC21E9F047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9938" y="2467050"/>
            <a:ext cx="2682751" cy="711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63CEA30-8392-1042-A296-952044637E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908" y="-14514"/>
            <a:ext cx="7619287" cy="256534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62" y="7943486"/>
            <a:ext cx="2651127" cy="19403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04" y="6013200"/>
            <a:ext cx="1493601" cy="200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117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BabblingElizabeth Medium</vt:lpstr>
      <vt:lpstr>Calibri</vt:lpstr>
      <vt:lpstr>Calibri Light</vt:lpstr>
      <vt:lpstr>Century Gothic</vt:lpstr>
      <vt:lpstr>PBSoyLatte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39</cp:revision>
  <cp:lastPrinted>2019-10-24T17:55:28Z</cp:lastPrinted>
  <dcterms:created xsi:type="dcterms:W3CDTF">2019-05-20T18:57:43Z</dcterms:created>
  <dcterms:modified xsi:type="dcterms:W3CDTF">2019-11-07T20:12:00Z</dcterms:modified>
</cp:coreProperties>
</file>