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6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3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6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3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4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0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4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7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9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2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8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1399-22D6-491B-B200-45AFC5206508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0066C-C60A-4BC4-8E45-8C8EA4C9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ukessays.co.uk/essays/english-literature/everyday-use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userpages.umbc.edu/~jamie/html/on__everyday_use_.html" TargetMode="External"/><Relationship Id="rId4" Type="http://schemas.openxmlformats.org/officeDocument/2006/relationships/hyperlink" Target="http://www.lonestar.edu/1377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67" y="1295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973" y="1371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98093" y="3892858"/>
            <a:ext cx="2791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www.lonestar.edu/13778.htm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0136" y="3886200"/>
            <a:ext cx="29140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http://userpages.umbc.edu/~jamie/html/on__everyday_use_.</a:t>
            </a:r>
            <a:r>
              <a:rPr lang="en-US" dirty="0" smtClean="0">
                <a:hlinkClick r:id="rId5"/>
              </a:rPr>
              <a:t>html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890" y="3390271"/>
            <a:ext cx="2552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67000" y="5952588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www.ukessays.co.uk/essays/english-literature/everyday-use.php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457200"/>
            <a:ext cx="5281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Critical Analysis of “Everyday Use”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3586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RUSSELL, CRYSTAL</dc:creator>
  <cp:lastModifiedBy>RUSSELL, CRYSTAL</cp:lastModifiedBy>
  <cp:revision>4</cp:revision>
  <dcterms:created xsi:type="dcterms:W3CDTF">2014-09-08T20:58:12Z</dcterms:created>
  <dcterms:modified xsi:type="dcterms:W3CDTF">2014-09-09T14:19:41Z</dcterms:modified>
</cp:coreProperties>
</file>