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2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3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32EAB-8B94-9F4B-A168-D4D0F20A0565}" type="datetimeFigureOut">
              <a:rPr lang="en-US" smtClean="0"/>
              <a:t>10/9/18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32EAB-8B94-9F4B-A168-D4D0F20A0565}" type="datetimeFigureOut">
              <a:rPr lang="en-US" smtClean="0"/>
              <a:t>10/9/18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344B6-9679-1B44-B624-87189F44DF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32EAB-8B94-9F4B-A168-D4D0F20A0565}" type="datetimeFigureOut">
              <a:rPr lang="en-US" smtClean="0"/>
              <a:t>10/9/18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344B6-9679-1B44-B624-87189F44DF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1C32EAB-8B94-9F4B-A168-D4D0F20A0565}" type="datetimeFigureOut">
              <a:rPr lang="en-US" smtClean="0"/>
              <a:t>10/9/18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72344B6-9679-1B44-B624-87189F44DF6C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32EAB-8B94-9F4B-A168-D4D0F20A0565}" type="datetimeFigureOut">
              <a:rPr lang="en-US" smtClean="0"/>
              <a:t>10/9/18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344B6-9679-1B44-B624-87189F44DF6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32EAB-8B94-9F4B-A168-D4D0F20A0565}" type="datetimeFigureOut">
              <a:rPr lang="en-US" smtClean="0"/>
              <a:t>10/9/18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344B6-9679-1B44-B624-87189F44DF6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344B6-9679-1B44-B624-87189F44DF6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32EAB-8B94-9F4B-A168-D4D0F20A0565}" type="datetimeFigureOut">
              <a:rPr lang="en-US" smtClean="0"/>
              <a:t>10/9/18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32EAB-8B94-9F4B-A168-D4D0F20A0565}" type="datetimeFigureOut">
              <a:rPr lang="en-US" smtClean="0"/>
              <a:t>10/9/18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344B6-9679-1B44-B624-87189F44DF6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32EAB-8B94-9F4B-A168-D4D0F20A0565}" type="datetimeFigureOut">
              <a:rPr lang="en-US" smtClean="0"/>
              <a:t>10/9/18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344B6-9679-1B44-B624-87189F44DF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1C32EAB-8B94-9F4B-A168-D4D0F20A0565}" type="datetimeFigureOut">
              <a:rPr lang="en-US" smtClean="0"/>
              <a:t>10/9/18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72344B6-9679-1B44-B624-87189F44DF6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32EAB-8B94-9F4B-A168-D4D0F20A0565}" type="datetimeFigureOut">
              <a:rPr lang="en-US" smtClean="0"/>
              <a:t>10/9/18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2344B6-9679-1B44-B624-87189F44DF6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1C32EAB-8B94-9F4B-A168-D4D0F20A0565}" type="datetimeFigureOut">
              <a:rPr lang="en-US" smtClean="0"/>
              <a:t>10/9/18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72344B6-9679-1B44-B624-87189F44DF6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Relating Chemical Formulas and Mass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Mole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98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What is atomic mass?</a:t>
            </a:r>
          </a:p>
          <a:p>
            <a:endParaRPr lang="en-US" dirty="0"/>
          </a:p>
          <a:p>
            <a:r>
              <a:rPr lang="en-US" dirty="0" smtClean="0"/>
              <a:t>How is it calculated?</a:t>
            </a:r>
          </a:p>
          <a:p>
            <a:endParaRPr lang="en-US" dirty="0"/>
          </a:p>
          <a:p>
            <a:r>
              <a:rPr lang="en-US" dirty="0" smtClean="0"/>
              <a:t>What is the definition of an atomic mass unit?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50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number of atoms in exactly 12 g of Carbon-12</a:t>
            </a:r>
            <a:endParaRPr lang="en-US" dirty="0"/>
          </a:p>
        </p:txBody>
      </p:sp>
      <p:pic>
        <p:nvPicPr>
          <p:cNvPr id="5" name="Content Placeholder 4" descr="mole2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06" r="1670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803957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Avogadro’s 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number of particles in one mole.</a:t>
            </a:r>
          </a:p>
          <a:p>
            <a:endParaRPr lang="en-US" dirty="0"/>
          </a:p>
          <a:p>
            <a:r>
              <a:rPr lang="en-US" dirty="0" smtClean="0"/>
              <a:t>N</a:t>
            </a:r>
            <a:r>
              <a:rPr lang="en-US" baseline="-25000" dirty="0" smtClean="0"/>
              <a:t>A</a:t>
            </a:r>
            <a:r>
              <a:rPr lang="en-US" dirty="0" smtClean="0"/>
              <a:t> = 6.022 * 10</a:t>
            </a:r>
            <a:r>
              <a:rPr lang="en-US" baseline="30000" dirty="0" smtClean="0"/>
              <a:t>23</a:t>
            </a:r>
          </a:p>
          <a:p>
            <a:endParaRPr lang="en-US" dirty="0" smtClean="0"/>
          </a:p>
          <a:p>
            <a:r>
              <a:rPr lang="en-US" dirty="0" smtClean="0"/>
              <a:t>Named in honor of </a:t>
            </a:r>
            <a:r>
              <a:rPr lang="en-US" dirty="0" err="1" smtClean="0"/>
              <a:t>Amedeo</a:t>
            </a:r>
            <a:r>
              <a:rPr lang="en-US" dirty="0" smtClean="0"/>
              <a:t> Avogadro</a:t>
            </a:r>
            <a:endParaRPr lang="en-US" dirty="0"/>
          </a:p>
        </p:txBody>
      </p:sp>
      <p:pic>
        <p:nvPicPr>
          <p:cNvPr id="5" name="Content Placeholder 4" descr="18.-Amedeo-Avogadro-1776-1856-1-401x401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08" r="560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465037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 flipV="1">
            <a:off x="2095500" y="6172198"/>
            <a:ext cx="498475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10" name="Picture Placeholder 9" descr="call me.jpe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110" r="-4110"/>
          <a:stretch>
            <a:fillRect/>
          </a:stretch>
        </p:blipFill>
        <p:spPr/>
      </p:pic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1792288" y="6126480"/>
            <a:ext cx="548640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572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Molar Mass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Mass of one mole of any element.</a:t>
            </a:r>
          </a:p>
          <a:p>
            <a:endParaRPr lang="en-US" dirty="0"/>
          </a:p>
          <a:p>
            <a:r>
              <a:rPr lang="en-US" dirty="0" smtClean="0"/>
              <a:t>Equal to the atomic mass of an element in grams.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Find the molar mass of the following elements:</a:t>
            </a:r>
          </a:p>
          <a:p>
            <a:pPr lvl="1"/>
            <a:r>
              <a:rPr lang="en-US" dirty="0" smtClean="0"/>
              <a:t>Mg</a:t>
            </a:r>
          </a:p>
          <a:p>
            <a:pPr lvl="1"/>
            <a:r>
              <a:rPr lang="en-US" dirty="0" smtClean="0"/>
              <a:t>F</a:t>
            </a:r>
          </a:p>
          <a:p>
            <a:pPr lvl="1"/>
            <a:r>
              <a:rPr lang="en-US" dirty="0" smtClean="0"/>
              <a:t>Ag</a:t>
            </a:r>
          </a:p>
          <a:p>
            <a:pPr lvl="1"/>
            <a:r>
              <a:rPr lang="en-US" dirty="0" err="1" smtClean="0"/>
              <a:t>Sn</a:t>
            </a:r>
            <a:endParaRPr lang="en-US" dirty="0" smtClean="0"/>
          </a:p>
          <a:p>
            <a:pPr lvl="1"/>
            <a:r>
              <a:rPr lang="en-US" dirty="0"/>
              <a:t>U</a:t>
            </a:r>
          </a:p>
        </p:txBody>
      </p:sp>
    </p:spTree>
    <p:extLst>
      <p:ext uri="{BB962C8B-B14F-4D97-AF65-F5344CB8AC3E}">
        <p14:creationId xmlns:p14="http://schemas.microsoft.com/office/powerpoint/2010/main" val="1531280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 Mass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Mass of exactly one mole of any compound.</a:t>
            </a:r>
          </a:p>
          <a:p>
            <a:r>
              <a:rPr lang="en-US" dirty="0" smtClean="0"/>
              <a:t>Add up the molar mass of all constituent elements.</a:t>
            </a:r>
          </a:p>
          <a:p>
            <a:r>
              <a:rPr lang="en-US" dirty="0" smtClean="0"/>
              <a:t>Don’t forget to multiply each element by the number of atoms in a formula unit.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Find the formula mass of each compound:</a:t>
            </a:r>
          </a:p>
          <a:p>
            <a:pPr lvl="1"/>
            <a:r>
              <a:rPr lang="en-US" dirty="0" smtClean="0"/>
              <a:t>Sodium chloride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Lithium sulfate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Silver nitrate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584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Molar Mass Conversions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Used to convert between mass and moles.</a:t>
            </a:r>
          </a:p>
          <a:p>
            <a:r>
              <a:rPr lang="en-US" dirty="0" smtClean="0"/>
              <a:t>Uses the molar mass as a conversion factor.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Moles </a:t>
            </a:r>
            <a:r>
              <a:rPr lang="en-US" dirty="0" smtClean="0">
                <a:sym typeface="Wingdings"/>
              </a:rPr>
              <a:t> Mass</a:t>
            </a:r>
          </a:p>
          <a:p>
            <a:pPr lvl="1"/>
            <a:r>
              <a:rPr lang="en-US" dirty="0" smtClean="0">
                <a:sym typeface="Wingdings"/>
              </a:rPr>
              <a:t>Multiply by molar mass</a:t>
            </a:r>
          </a:p>
          <a:p>
            <a:pPr marL="457200" lvl="1" indent="0">
              <a:buNone/>
            </a:pPr>
            <a:endParaRPr lang="en-US" dirty="0" smtClean="0">
              <a:sym typeface="Wingdings"/>
            </a:endParaRPr>
          </a:p>
          <a:p>
            <a:pPr marL="457200" lvl="1" indent="0">
              <a:buNone/>
            </a:pPr>
            <a:endParaRPr lang="en-US" dirty="0">
              <a:sym typeface="Wingdings"/>
            </a:endParaRPr>
          </a:p>
          <a:p>
            <a:r>
              <a:rPr lang="en-US" dirty="0" smtClean="0"/>
              <a:t>Mass </a:t>
            </a:r>
            <a:r>
              <a:rPr lang="en-US" dirty="0" smtClean="0">
                <a:sym typeface="Wingdings"/>
              </a:rPr>
              <a:t> Mole</a:t>
            </a:r>
          </a:p>
          <a:p>
            <a:pPr lvl="1"/>
            <a:r>
              <a:rPr lang="en-US" dirty="0" smtClean="0">
                <a:sym typeface="Wingdings"/>
              </a:rPr>
              <a:t>Divide by molar mass</a:t>
            </a:r>
          </a:p>
          <a:p>
            <a:pPr marL="457200" lvl="1" indent="0">
              <a:buNone/>
            </a:pPr>
            <a:endParaRPr lang="en-US" dirty="0" smtClean="0">
              <a:sym typeface="Wingdings"/>
            </a:endParaRPr>
          </a:p>
          <a:p>
            <a:pPr marL="457200" lvl="1" indent="0">
              <a:buNone/>
            </a:pPr>
            <a:endParaRPr lang="en-US" dirty="0" smtClean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32666573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Paper.thmx</Template>
  <TotalTime>27</TotalTime>
  <Words>183</Words>
  <Application>Microsoft Macintosh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Paper</vt:lpstr>
      <vt:lpstr>The Mole</vt:lpstr>
      <vt:lpstr>Review</vt:lpstr>
      <vt:lpstr>The Mole</vt:lpstr>
      <vt:lpstr>Avogadro’s Number</vt:lpstr>
      <vt:lpstr>PowerPoint Presentation</vt:lpstr>
      <vt:lpstr>Molar Mass</vt:lpstr>
      <vt:lpstr>Formula Mass</vt:lpstr>
      <vt:lpstr>Molar Mass Conversions</vt:lpstr>
    </vt:vector>
  </TitlesOfParts>
  <Company>HHS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Mole</dc:title>
  <dc:creator>James High</dc:creator>
  <cp:lastModifiedBy>James High</cp:lastModifiedBy>
  <cp:revision>4</cp:revision>
  <dcterms:created xsi:type="dcterms:W3CDTF">2018-10-10T01:55:11Z</dcterms:created>
  <dcterms:modified xsi:type="dcterms:W3CDTF">2018-10-10T02:23:04Z</dcterms:modified>
</cp:coreProperties>
</file>