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7" r:id="rId4"/>
    <p:sldId id="259" r:id="rId5"/>
    <p:sldId id="260" r:id="rId6"/>
    <p:sldId id="261" r:id="rId7"/>
    <p:sldId id="262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BC1AC-8723-4ACB-83D4-4AC0DC43DBEE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30FAE-CBB4-4675-9CE4-1A8574A1A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52400"/>
            <a:ext cx="5307251" cy="6583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91028" y="2743200"/>
            <a:ext cx="1944793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088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Franklin County School Board </a:t>
            </a:r>
            <a:br>
              <a:rPr lang="en-US" dirty="0" smtClean="0"/>
            </a:br>
            <a:r>
              <a:rPr lang="en-US" dirty="0" smtClean="0"/>
              <a:t>Goal for Technology: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Goal:  Integrate relevant technology into instruction and management to increase student and teacher learning, enhance efficiency and prepare both students and teachers for the future.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Objective:  To convert from textbooks that will provide optimal learning experience for the students in the district.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Chromebook</a:t>
            </a:r>
            <a:r>
              <a:rPr lang="en-US" dirty="0" smtClean="0"/>
              <a:t> is the property of the Franklin County Schools (FCS).  </a:t>
            </a:r>
          </a:p>
          <a:p>
            <a:r>
              <a:rPr lang="en-US" dirty="0" smtClean="0"/>
              <a:t>FCS retains sole right of possession of the </a:t>
            </a:r>
            <a:r>
              <a:rPr lang="en-US" dirty="0" err="1" smtClean="0"/>
              <a:t>Chromebook</a:t>
            </a:r>
            <a:r>
              <a:rPr lang="en-US" dirty="0" smtClean="0"/>
              <a:t> and grants permission to the student to use the </a:t>
            </a:r>
            <a:r>
              <a:rPr lang="en-US" dirty="0" err="1" smtClean="0"/>
              <a:t>Chromebook</a:t>
            </a:r>
            <a:r>
              <a:rPr lang="en-US" dirty="0" smtClean="0"/>
              <a:t> according to the guidelines set forth in the handbook. </a:t>
            </a:r>
          </a:p>
          <a:p>
            <a:r>
              <a:rPr lang="en-US" dirty="0" smtClean="0"/>
              <a:t>Handbooks will be given to students next week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Chromebook</a:t>
            </a:r>
            <a:r>
              <a:rPr lang="en-US" dirty="0" smtClean="0"/>
              <a:t>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textbook agreement.  </a:t>
            </a:r>
          </a:p>
          <a:p>
            <a:r>
              <a:rPr lang="en-US" dirty="0" smtClean="0"/>
              <a:t>Students/parents agree to  assume responsibility  for safety and security of borrowed property</a:t>
            </a:r>
          </a:p>
          <a:p>
            <a:r>
              <a:rPr lang="en-US" dirty="0" smtClean="0"/>
              <a:t>Students have all received a training class on use and </a:t>
            </a:r>
            <a:r>
              <a:rPr lang="en-US" dirty="0" smtClean="0"/>
              <a:t>expectations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Chromebook</a:t>
            </a:r>
            <a:r>
              <a:rPr lang="en-US" dirty="0" smtClean="0"/>
              <a:t>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bring to school every day</a:t>
            </a:r>
          </a:p>
          <a:p>
            <a:r>
              <a:rPr lang="en-US" dirty="0" smtClean="0"/>
              <a:t>Teachers will design lessons based on students having the </a:t>
            </a:r>
            <a:r>
              <a:rPr lang="en-US" dirty="0" err="1" smtClean="0"/>
              <a:t>C</a:t>
            </a:r>
            <a:r>
              <a:rPr lang="en-US" dirty="0" err="1" smtClean="0"/>
              <a:t>hromebook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not in use, </a:t>
            </a:r>
            <a:r>
              <a:rPr lang="en-US" dirty="0" err="1" smtClean="0"/>
              <a:t>Chromebook</a:t>
            </a:r>
            <a:r>
              <a:rPr lang="en-US" dirty="0" smtClean="0"/>
              <a:t>  must be kept in provided carrying bag.</a:t>
            </a:r>
          </a:p>
          <a:p>
            <a:r>
              <a:rPr lang="en-US" dirty="0" smtClean="0"/>
              <a:t>Remember to charge every night!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school, students will access the </a:t>
            </a:r>
            <a:r>
              <a:rPr lang="en-US" dirty="0" smtClean="0"/>
              <a:t>internet </a:t>
            </a:r>
            <a:r>
              <a:rPr lang="en-US" dirty="0" smtClean="0"/>
              <a:t>through FCS network.</a:t>
            </a:r>
          </a:p>
          <a:p>
            <a:r>
              <a:rPr lang="en-US" dirty="0" smtClean="0"/>
              <a:t>All activity is monitored.</a:t>
            </a:r>
          </a:p>
          <a:p>
            <a:r>
              <a:rPr lang="en-US" dirty="0" smtClean="0"/>
              <a:t>Students may access the internet outside of school, either at home or other location providing internet services.</a:t>
            </a:r>
          </a:p>
          <a:p>
            <a:r>
              <a:rPr lang="en-US" dirty="0" smtClean="0"/>
              <a:t>FCS is not providing home internet service.</a:t>
            </a:r>
          </a:p>
          <a:p>
            <a:r>
              <a:rPr lang="en-US" dirty="0" smtClean="0"/>
              <a:t>There is no expectation of privacy any time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Care/Handling/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common sense prevail!</a:t>
            </a:r>
          </a:p>
          <a:p>
            <a:r>
              <a:rPr lang="en-US" dirty="0" smtClean="0"/>
              <a:t>Use care when handling the device.</a:t>
            </a:r>
          </a:p>
          <a:p>
            <a:r>
              <a:rPr lang="en-US" dirty="0" smtClean="0"/>
              <a:t>Close </a:t>
            </a:r>
            <a:r>
              <a:rPr lang="en-US" dirty="0" err="1" smtClean="0"/>
              <a:t>Chromebook</a:t>
            </a:r>
            <a:r>
              <a:rPr lang="en-US" dirty="0" smtClean="0"/>
              <a:t> before moving  it</a:t>
            </a:r>
          </a:p>
          <a:p>
            <a:r>
              <a:rPr lang="en-US" dirty="0" smtClean="0"/>
              <a:t>Don’t lift by lid</a:t>
            </a:r>
          </a:p>
          <a:p>
            <a:r>
              <a:rPr lang="en-US" dirty="0" smtClean="0"/>
              <a:t>Don’t have </a:t>
            </a:r>
            <a:r>
              <a:rPr lang="en-US" smtClean="0"/>
              <a:t>liquids </a:t>
            </a:r>
            <a:r>
              <a:rPr lang="en-US" smtClean="0"/>
              <a:t> near </a:t>
            </a:r>
            <a:r>
              <a:rPr lang="en-US" dirty="0" smtClean="0"/>
              <a:t>the </a:t>
            </a:r>
            <a:r>
              <a:rPr lang="en-US" dirty="0" err="1" smtClean="0"/>
              <a:t>Chromebook</a:t>
            </a:r>
            <a:endParaRPr lang="en-US" dirty="0" smtClean="0"/>
          </a:p>
          <a:p>
            <a:r>
              <a:rPr lang="en-US" dirty="0" smtClean="0"/>
              <a:t>Don’t use as a file for papers</a:t>
            </a:r>
          </a:p>
          <a:p>
            <a:r>
              <a:rPr lang="en-US" dirty="0" smtClean="0"/>
              <a:t>Don’t store anything except </a:t>
            </a:r>
            <a:r>
              <a:rPr lang="en-US" dirty="0" err="1" smtClean="0"/>
              <a:t>Chromebook</a:t>
            </a:r>
            <a:r>
              <a:rPr lang="en-US" dirty="0" smtClean="0"/>
              <a:t> in provided bag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851025"/>
          </a:xfrm>
        </p:spPr>
        <p:txBody>
          <a:bodyPr/>
          <a:lstStyle/>
          <a:p>
            <a:r>
              <a:rPr lang="en-US" dirty="0" smtClean="0"/>
              <a:t>Distribution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Distribution planned first week of September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Distributed through math classes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Signed agreements from parents must be turned in before students receive </a:t>
            </a:r>
            <a:r>
              <a:rPr lang="en-US" dirty="0" err="1" smtClean="0">
                <a:solidFill>
                  <a:schemeClr val="tx2"/>
                </a:solidFill>
              </a:rPr>
              <a:t>chromebook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 Franklin County School Board  Goal for Technology: </vt:lpstr>
      <vt:lpstr>Ownership </vt:lpstr>
      <vt:lpstr>Chromebook agreement</vt:lpstr>
      <vt:lpstr>Chromebook use</vt:lpstr>
      <vt:lpstr>Monitoring Internet</vt:lpstr>
      <vt:lpstr>General Care/Handling/ Use</vt:lpstr>
      <vt:lpstr>Distribution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Ninth Grade 1:1 Initiative</dc:title>
  <dc:creator>Pam</dc:creator>
  <cp:lastModifiedBy>Pam</cp:lastModifiedBy>
  <cp:revision>8</cp:revision>
  <dcterms:created xsi:type="dcterms:W3CDTF">2014-08-15T14:34:23Z</dcterms:created>
  <dcterms:modified xsi:type="dcterms:W3CDTF">2014-08-20T10:20:39Z</dcterms:modified>
</cp:coreProperties>
</file>