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>
        <p:scale>
          <a:sx n="71" d="100"/>
          <a:sy n="71" d="100"/>
        </p:scale>
        <p:origin x="13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379363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51" y="5994093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151941" y="2161812"/>
            <a:ext cx="281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Feb 1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st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- 5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   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Reading-point of view, character response, and story structure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Writing-biographies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Math-fractions &amp; word problems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Language-adjectives  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Math, spelling, and vocabulary test on Friday. </a:t>
            </a: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270884" y="6344993"/>
            <a:ext cx="2723488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>
                <a:latin typeface="Century Gothic" panose="020B0502020202020204" pitchFamily="34" charset="0"/>
              </a:rPr>
              <a:t>drink	sky	try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pink	think	slam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and	by	game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home	hide	jump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fumble	thing	time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year	teach	each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read	eat 	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190500" y="8651932"/>
            <a:ext cx="52835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February 12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 &amp;15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- no school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Monday- Music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Tuesday- PE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Wednesday-Art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Thursday- Computer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18450" y="259733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77638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Activity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75" y="-11124"/>
            <a:ext cx="7702649" cy="26760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C1F6CD-DA6A-41AB-9AFF-F1DCB95A3263}"/>
              </a:ext>
            </a:extLst>
          </p:cNvPr>
          <p:cNvSpPr txBox="1"/>
          <p:nvPr/>
        </p:nvSpPr>
        <p:spPr>
          <a:xfrm>
            <a:off x="3044524" y="4408333"/>
            <a:ext cx="286311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/>
              <a:t>occasionally</a:t>
            </a:r>
            <a:r>
              <a:rPr lang="en-US" sz="1100" dirty="0"/>
              <a:t>- once in a while, but not often</a:t>
            </a:r>
          </a:p>
          <a:p>
            <a:r>
              <a:rPr lang="en-US" sz="1100" u="sng" dirty="0"/>
              <a:t>encourage- </a:t>
            </a:r>
            <a:r>
              <a:rPr lang="en-US" sz="1100" dirty="0"/>
              <a:t>give someone confidence by praising or helping the person</a:t>
            </a:r>
          </a:p>
          <a:p>
            <a:r>
              <a:rPr lang="en-US" sz="1100" u="sng" dirty="0"/>
              <a:t>disapprove-</a:t>
            </a:r>
            <a:r>
              <a:rPr lang="en-US" sz="1100" dirty="0"/>
              <a:t>do not agree with it or you think it is bad or wrong</a:t>
            </a:r>
          </a:p>
          <a:p>
            <a:r>
              <a:rPr lang="en-US" sz="1100" u="sng" dirty="0"/>
              <a:t>approve</a:t>
            </a:r>
            <a:r>
              <a:rPr lang="en-US" sz="1100" dirty="0"/>
              <a:t>- you think it is good or right</a:t>
            </a:r>
          </a:p>
          <a:p>
            <a:r>
              <a:rPr lang="en-US" sz="1100" u="sng" dirty="0"/>
              <a:t>insist</a:t>
            </a:r>
            <a:r>
              <a:rPr lang="en-US" sz="1100" dirty="0"/>
              <a:t>- demand or ask for something very firmly</a:t>
            </a:r>
          </a:p>
          <a:p>
            <a:r>
              <a:rPr lang="en-US" sz="1100" u="sng" dirty="0"/>
              <a:t>create-</a:t>
            </a:r>
            <a:r>
              <a:rPr lang="en-US" sz="1100" dirty="0"/>
              <a:t>make something new</a:t>
            </a:r>
          </a:p>
          <a:p>
            <a:r>
              <a:rPr lang="en-US" sz="1100" u="sng" dirty="0"/>
              <a:t>predict-</a:t>
            </a:r>
            <a:r>
              <a:rPr lang="en-US" sz="1100" dirty="0"/>
              <a:t> say what you think will happen in the future</a:t>
            </a:r>
          </a:p>
          <a:p>
            <a:r>
              <a:rPr lang="en-US" sz="1100" u="sng" dirty="0"/>
              <a:t>fabulous</a:t>
            </a:r>
            <a:r>
              <a:rPr lang="en-US" sz="1100" dirty="0"/>
              <a:t>-wonderful or terrific </a:t>
            </a:r>
          </a:p>
          <a:p>
            <a:r>
              <a:rPr lang="en-US" sz="1100" u="sng" dirty="0"/>
              <a:t>hurl-</a:t>
            </a:r>
            <a:r>
              <a:rPr lang="en-US" sz="1100" dirty="0"/>
              <a:t>throw hard and fast</a:t>
            </a:r>
          </a:p>
          <a:p>
            <a:r>
              <a:rPr lang="en-US" sz="1100" u="sng" dirty="0"/>
              <a:t>pester</a:t>
            </a:r>
            <a:r>
              <a:rPr lang="en-US" sz="1100" dirty="0"/>
              <a:t>-keep bothering or annoying someone</a:t>
            </a:r>
          </a:p>
          <a:p>
            <a:r>
              <a:rPr lang="en-US" sz="1100" u="sng" dirty="0"/>
              <a:t>glare</a:t>
            </a:r>
            <a:r>
              <a:rPr lang="en-US" sz="1100" dirty="0"/>
              <a:t>-look at someone or something in an angry way</a:t>
            </a:r>
          </a:p>
          <a:p>
            <a:r>
              <a:rPr lang="en-US" sz="1100" u="sng" dirty="0"/>
              <a:t>overalls</a:t>
            </a:r>
            <a:r>
              <a:rPr lang="en-US" sz="1100" dirty="0"/>
              <a:t>-pants with shoulder straps and a top part that covers the chest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1110</TotalTime>
  <Words>192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55</cp:revision>
  <cp:lastPrinted>2021-01-14T16:00:27Z</cp:lastPrinted>
  <dcterms:created xsi:type="dcterms:W3CDTF">2019-05-20T18:34:58Z</dcterms:created>
  <dcterms:modified xsi:type="dcterms:W3CDTF">2021-01-29T13:27:24Z</dcterms:modified>
</cp:coreProperties>
</file>