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12B88-B1C3-408A-B9C1-37C27EF5E40F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B14B5-CAA1-4736-8E5D-7C05A16A1DB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12B88-B1C3-408A-B9C1-37C27EF5E40F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B14B5-CAA1-4736-8E5D-7C05A16A1D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12B88-B1C3-408A-B9C1-37C27EF5E40F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B14B5-CAA1-4736-8E5D-7C05A16A1D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12B88-B1C3-408A-B9C1-37C27EF5E40F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B14B5-CAA1-4736-8E5D-7C05A16A1D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12B88-B1C3-408A-B9C1-37C27EF5E40F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B14B5-CAA1-4736-8E5D-7C05A16A1DB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12B88-B1C3-408A-B9C1-37C27EF5E40F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B14B5-CAA1-4736-8E5D-7C05A16A1D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12B88-B1C3-408A-B9C1-37C27EF5E40F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B14B5-CAA1-4736-8E5D-7C05A16A1D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12B88-B1C3-408A-B9C1-37C27EF5E40F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B14B5-CAA1-4736-8E5D-7C05A16A1D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12B88-B1C3-408A-B9C1-37C27EF5E40F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B14B5-CAA1-4736-8E5D-7C05A16A1D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12B88-B1C3-408A-B9C1-37C27EF5E40F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B14B5-CAA1-4736-8E5D-7C05A16A1DB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7CA12B88-B1C3-408A-B9C1-37C27EF5E40F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ADB14B5-CAA1-4736-8E5D-7C05A16A1DB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CA12B88-B1C3-408A-B9C1-37C27EF5E40F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ADB14B5-CAA1-4736-8E5D-7C05A16A1D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470025"/>
          </a:xfrm>
        </p:spPr>
        <p:txBody>
          <a:bodyPr/>
          <a:lstStyle/>
          <a:p>
            <a:pPr algn="ctr"/>
            <a:r>
              <a:rPr lang="en-US" dirty="0" smtClean="0"/>
              <a:t>Optics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3286" y="4953000"/>
            <a:ext cx="64008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This lesson engages students in the study of color and light as they conduct experiments dealing with transparent, translucent and opaque objects, refraction and reflection, and convex and concave lenses.</a:t>
            </a:r>
          </a:p>
          <a:p>
            <a:pPr algn="ctr"/>
            <a:r>
              <a:rPr lang="en-US" dirty="0" smtClean="0"/>
              <a:t>Grades: 4-12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925637"/>
            <a:ext cx="4648200" cy="280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352376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</TotalTime>
  <Words>38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Module</vt:lpstr>
      <vt:lpstr>Optics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Optics</dc:title>
  <dc:creator>Tracey Hartness</dc:creator>
  <cp:lastModifiedBy>Tracey Hartness</cp:lastModifiedBy>
  <cp:revision>1</cp:revision>
  <dcterms:created xsi:type="dcterms:W3CDTF">2012-09-13T15:22:28Z</dcterms:created>
  <dcterms:modified xsi:type="dcterms:W3CDTF">2012-09-13T15:31:11Z</dcterms:modified>
</cp:coreProperties>
</file>