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Relating Structure to 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8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Antoine Lavoisier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 of  Chemistry.</a:t>
            </a:r>
          </a:p>
          <a:p>
            <a:r>
              <a:rPr lang="en-US" dirty="0" smtClean="0"/>
              <a:t>Determined that mass could not be created or destroyed, but only transformed from one form to another.</a:t>
            </a:r>
          </a:p>
          <a:p>
            <a:r>
              <a:rPr lang="en-US" dirty="0" smtClean="0"/>
              <a:t>Law of Conservation of Mass.</a:t>
            </a:r>
          </a:p>
          <a:p>
            <a:r>
              <a:rPr lang="en-US" dirty="0" smtClean="0"/>
              <a:t>Drew on the works of Priestley and Boyle.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1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/>
              <a:t>D</a:t>
            </a:r>
            <a:r>
              <a:rPr lang="en-US" dirty="0" smtClean="0"/>
              <a:t>alton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1766-1844</a:t>
            </a:r>
          </a:p>
          <a:p>
            <a:r>
              <a:rPr lang="en-US" dirty="0" smtClean="0"/>
              <a:t>Developed first modern Atomic Theory.</a:t>
            </a:r>
          </a:p>
          <a:p>
            <a:r>
              <a:rPr lang="en-US" dirty="0" smtClean="0"/>
              <a:t>Many others had proposed particle nature of matter, but he was able to relate it to known chemical principles.</a:t>
            </a:r>
          </a:p>
          <a:p>
            <a:r>
              <a:rPr lang="en-US" dirty="0" smtClean="0"/>
              <a:t>He did extensive work with gases and measured atomic masses based on percent composition of compounds.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elements are composed of tiny indivisible particles called atoms.</a:t>
            </a:r>
          </a:p>
          <a:p>
            <a:r>
              <a:rPr lang="en-US" dirty="0" smtClean="0"/>
              <a:t>Atoms of the same element are identical. Atoms of different elements are different.</a:t>
            </a:r>
          </a:p>
          <a:p>
            <a:r>
              <a:rPr lang="en-US" dirty="0" smtClean="0"/>
              <a:t>Atoms can mix together or join chemically.</a:t>
            </a:r>
          </a:p>
          <a:p>
            <a:r>
              <a:rPr lang="en-US" dirty="0" smtClean="0"/>
              <a:t>Chemical reactions involve the rearrangement of atoms.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52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J.J. Thompson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Experimented with a cathode ray tube.</a:t>
            </a:r>
          </a:p>
          <a:p>
            <a:r>
              <a:rPr lang="en-US" dirty="0" smtClean="0"/>
              <a:t>Observed charged particles.</a:t>
            </a:r>
          </a:p>
          <a:p>
            <a:r>
              <a:rPr lang="en-US" dirty="0" smtClean="0"/>
              <a:t>Determined that they had to originate in the atom.</a:t>
            </a:r>
          </a:p>
          <a:p>
            <a:r>
              <a:rPr lang="en-US" dirty="0" smtClean="0"/>
              <a:t>Particles had a negative charge.</a:t>
            </a:r>
          </a:p>
          <a:p>
            <a:r>
              <a:rPr lang="en-US" dirty="0" smtClean="0"/>
              <a:t>Named electrons.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98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Plum Pudding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Electrons spread through atom made of positive charge.</a:t>
            </a:r>
          </a:p>
          <a:p>
            <a:r>
              <a:rPr lang="en-US" dirty="0" smtClean="0"/>
              <a:t>Compared to a plum pudding.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527" y="1892301"/>
            <a:ext cx="3728613" cy="369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79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Rutherford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Gold Foil Experiment.</a:t>
            </a:r>
          </a:p>
          <a:p>
            <a:r>
              <a:rPr lang="en-US" dirty="0" smtClean="0"/>
              <a:t>Discovered a centrally located positive nucleus.</a:t>
            </a:r>
          </a:p>
          <a:p>
            <a:r>
              <a:rPr lang="en-US" dirty="0" smtClean="0"/>
              <a:t>Later work identified the proton.</a:t>
            </a:r>
          </a:p>
          <a:p>
            <a:r>
              <a:rPr lang="en-US" dirty="0" smtClean="0"/>
              <a:t>Equal but opposite charge of electron.</a:t>
            </a:r>
          </a:p>
          <a:p>
            <a:r>
              <a:rPr lang="en-US" dirty="0" smtClean="0"/>
              <a:t>Much more massive.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39" y="2105891"/>
            <a:ext cx="4424836" cy="31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511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Central nucleus.</a:t>
            </a:r>
          </a:p>
          <a:p>
            <a:r>
              <a:rPr lang="en-US" dirty="0" smtClean="0"/>
              <a:t>Contains Protons.</a:t>
            </a:r>
          </a:p>
          <a:p>
            <a:r>
              <a:rPr lang="en-US" dirty="0" smtClean="0"/>
              <a:t>Also contains Neutrons.</a:t>
            </a:r>
          </a:p>
          <a:p>
            <a:r>
              <a:rPr lang="en-US" dirty="0" smtClean="0"/>
              <a:t>Neutrons discovered by James Chadwick in 1932.</a:t>
            </a:r>
          </a:p>
          <a:p>
            <a:r>
              <a:rPr lang="en-US" dirty="0" smtClean="0"/>
              <a:t>Electrons occupy the space surrounding the nucleus.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709" y="1761565"/>
            <a:ext cx="4087093" cy="35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205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Atoms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Number is equal to the # of protons.</a:t>
            </a:r>
          </a:p>
          <a:p>
            <a:r>
              <a:rPr lang="en-US" dirty="0" smtClean="0"/>
              <a:t>Atomic Mass Number is equal to the total # of protons + neutrons.</a:t>
            </a:r>
          </a:p>
          <a:p>
            <a:r>
              <a:rPr lang="en-US" dirty="0" smtClean="0"/>
              <a:t># of electrons is equal to the # of protons.</a:t>
            </a:r>
          </a:p>
          <a:p>
            <a:r>
              <a:rPr lang="en-US" dirty="0" smtClean="0"/>
              <a:t>Atoms with the same atomic # but different atomic masses are known as isotopes.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3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descriptive terms such as state, hardness, malleability, ductility, and density.</a:t>
            </a:r>
          </a:p>
          <a:p>
            <a:r>
              <a:rPr lang="en-US" dirty="0" smtClean="0"/>
              <a:t>Also includes how a substance conducts or resists electricity.</a:t>
            </a:r>
          </a:p>
          <a:p>
            <a:r>
              <a:rPr lang="en-US" dirty="0" smtClean="0"/>
              <a:t>Can describe how a substance forms mixtures such as solutions.</a:t>
            </a:r>
          </a:p>
          <a:p>
            <a:r>
              <a:rPr lang="en-US" dirty="0" smtClean="0"/>
              <a:t>Can also describe how a substance changes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2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properties are related to how a substance goes through chemical changes.</a:t>
            </a:r>
          </a:p>
          <a:p>
            <a:r>
              <a:rPr lang="en-US" dirty="0" smtClean="0"/>
              <a:t>Chemical properties tell how and when a substance will react and what types of substances will be formed.</a:t>
            </a:r>
          </a:p>
          <a:p>
            <a:r>
              <a:rPr lang="en-US" dirty="0" smtClean="0"/>
              <a:t>All samples of the same substance will have the same chemical 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5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change the substance.</a:t>
            </a:r>
          </a:p>
          <a:p>
            <a:r>
              <a:rPr lang="en-US" dirty="0" smtClean="0"/>
              <a:t>Include cutting, folding, stretching, and mixing.</a:t>
            </a:r>
          </a:p>
          <a:p>
            <a:r>
              <a:rPr lang="en-US" dirty="0" smtClean="0"/>
              <a:t>Also includes all changes of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9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in a new substance.</a:t>
            </a:r>
          </a:p>
          <a:p>
            <a:r>
              <a:rPr lang="en-US" dirty="0" smtClean="0"/>
              <a:t>Also known as Chemical Reactions.</a:t>
            </a:r>
          </a:p>
          <a:p>
            <a:r>
              <a:rPr lang="en-US" dirty="0" smtClean="0"/>
              <a:t>Two substances will always react to produce the same new substance or substances.</a:t>
            </a:r>
          </a:p>
          <a:p>
            <a:r>
              <a:rPr lang="en-US" dirty="0" smtClean="0"/>
              <a:t>Describes how elements combine and how compounds break apart.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0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Mixtures are made of different substances that retain their chemical and physical properties.</a:t>
            </a:r>
          </a:p>
          <a:p>
            <a:pPr>
              <a:buFont typeface="Arial"/>
              <a:buChar char="•"/>
            </a:pPr>
            <a:r>
              <a:rPr lang="en-US" dirty="0" smtClean="0"/>
              <a:t>Pure substances are uniform in nature, composed of all the same type of substance with the same chemical and physical properties.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Compounds are made of a combination of elements and can only be broken apart with chemical reactions.</a:t>
            </a:r>
          </a:p>
          <a:p>
            <a:pPr>
              <a:buFont typeface="Arial"/>
              <a:buChar char="•"/>
            </a:pPr>
            <a:r>
              <a:rPr lang="en-US" dirty="0" smtClean="0"/>
              <a:t>Elements cannot be </a:t>
            </a:r>
            <a:r>
              <a:rPr lang="en-US" dirty="0" smtClean="0"/>
              <a:t>separated </a:t>
            </a:r>
            <a:r>
              <a:rPr lang="en-US" dirty="0" smtClean="0"/>
              <a:t>by physical or chemical properties.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4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Thales (6</a:t>
            </a:r>
            <a:r>
              <a:rPr lang="en-US" baseline="30000" dirty="0" smtClean="0"/>
              <a:t>th</a:t>
            </a:r>
            <a:r>
              <a:rPr lang="en-US" dirty="0" smtClean="0"/>
              <a:t> Century BC) – All matter is water.</a:t>
            </a:r>
          </a:p>
          <a:p>
            <a:r>
              <a:rPr lang="en-US" dirty="0" smtClean="0"/>
              <a:t>Empedocles </a:t>
            </a:r>
            <a:r>
              <a:rPr lang="en-US" dirty="0" smtClean="0"/>
              <a:t>(5</a:t>
            </a:r>
            <a:r>
              <a:rPr lang="en-US" baseline="30000" dirty="0" smtClean="0"/>
              <a:t>th</a:t>
            </a:r>
            <a:r>
              <a:rPr lang="en-US" dirty="0" smtClean="0"/>
              <a:t> Century BC) – Four Elements or Roots: Earth, Air, Fire, and Water.</a:t>
            </a:r>
          </a:p>
          <a:p>
            <a:r>
              <a:rPr lang="en-US" dirty="0" smtClean="0"/>
              <a:t>Aristotle ( 4</a:t>
            </a:r>
            <a:r>
              <a:rPr lang="en-US" baseline="30000" dirty="0" smtClean="0"/>
              <a:t>th</a:t>
            </a:r>
            <a:r>
              <a:rPr lang="en-US" dirty="0" smtClean="0"/>
              <a:t> Century BC) – Drew on the works of Thales and </a:t>
            </a:r>
            <a:r>
              <a:rPr lang="en-US" dirty="0" smtClean="0"/>
              <a:t>Empedocles </a:t>
            </a:r>
            <a:r>
              <a:rPr lang="en-US" dirty="0" smtClean="0"/>
              <a:t>for his view of matter.</a:t>
            </a:r>
          </a:p>
          <a:p>
            <a:r>
              <a:rPr lang="en-US" dirty="0" smtClean="0"/>
              <a:t>Democritus (5</a:t>
            </a:r>
            <a:r>
              <a:rPr lang="en-US" baseline="30000" dirty="0" smtClean="0"/>
              <a:t>th</a:t>
            </a:r>
            <a:r>
              <a:rPr lang="en-US" dirty="0" smtClean="0"/>
              <a:t> Century BC) – First </a:t>
            </a:r>
            <a:r>
              <a:rPr lang="en-US" dirty="0"/>
              <a:t>A</a:t>
            </a:r>
            <a:r>
              <a:rPr lang="en-US" dirty="0" smtClean="0"/>
              <a:t>tomic </a:t>
            </a:r>
            <a:r>
              <a:rPr lang="en-US" dirty="0"/>
              <a:t>T</a:t>
            </a:r>
            <a:r>
              <a:rPr lang="en-US" dirty="0" smtClean="0"/>
              <a:t>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0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Democritus’s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from the ideas of his teacher Leucippus.</a:t>
            </a:r>
          </a:p>
          <a:p>
            <a:r>
              <a:rPr lang="en-US" dirty="0" smtClean="0"/>
              <a:t>An atom was </a:t>
            </a:r>
            <a:r>
              <a:rPr lang="en-US" dirty="0" smtClean="0"/>
              <a:t>indivisible </a:t>
            </a:r>
            <a:r>
              <a:rPr lang="en-US" dirty="0" smtClean="0"/>
              <a:t>– </a:t>
            </a:r>
            <a:r>
              <a:rPr lang="en-US" dirty="0" smtClean="0"/>
              <a:t>atomos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matter was made of atoms.</a:t>
            </a:r>
          </a:p>
          <a:p>
            <a:r>
              <a:rPr lang="en-US" dirty="0" smtClean="0"/>
              <a:t>Atomic Theory was rejected by Aristotle and therefore did not progress for 2000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Alchemy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Based on the concept of four elements.</a:t>
            </a:r>
          </a:p>
          <a:p>
            <a:r>
              <a:rPr lang="en-US" dirty="0" smtClean="0"/>
              <a:t>All substances are a combination of these four elements.</a:t>
            </a:r>
          </a:p>
          <a:p>
            <a:r>
              <a:rPr lang="en-US" dirty="0" smtClean="0"/>
              <a:t>By rearranging the balance of these four elements, one substance can be changed to another.</a:t>
            </a:r>
          </a:p>
          <a:p>
            <a:r>
              <a:rPr lang="en-US" dirty="0" smtClean="0"/>
              <a:t>Goal was to change  more common metals such as lead into valuable gold.</a:t>
            </a:r>
          </a:p>
          <a:p>
            <a:r>
              <a:rPr lang="en-US" dirty="0" smtClean="0"/>
              <a:t>Tended to keep secrets shrouded in mystery and mysticism.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5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378</TotalTime>
  <Words>694</Words>
  <Application>Microsoft Macintosh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Orbit</vt:lpstr>
      <vt:lpstr>Atomic Theory</vt:lpstr>
      <vt:lpstr>Physical Properties</vt:lpstr>
      <vt:lpstr>Chemical Properties</vt:lpstr>
      <vt:lpstr>Physical Changes</vt:lpstr>
      <vt:lpstr>Chemical Changes</vt:lpstr>
      <vt:lpstr>Classifying Matter</vt:lpstr>
      <vt:lpstr>What is Matter?</vt:lpstr>
      <vt:lpstr>Democritus’s Atom</vt:lpstr>
      <vt:lpstr>Alchemy</vt:lpstr>
      <vt:lpstr>Antoine Lavoisier</vt:lpstr>
      <vt:lpstr>John Dalton</vt:lpstr>
      <vt:lpstr>Dalton’s Theory</vt:lpstr>
      <vt:lpstr>J.J. Thompson</vt:lpstr>
      <vt:lpstr>Plum Pudding Model</vt:lpstr>
      <vt:lpstr>Ernest Rutherford</vt:lpstr>
      <vt:lpstr>Rutherford Model</vt:lpstr>
      <vt:lpstr>Identifying Atoms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James High</dc:creator>
  <cp:lastModifiedBy>James High</cp:lastModifiedBy>
  <cp:revision>13</cp:revision>
  <dcterms:created xsi:type="dcterms:W3CDTF">2015-01-20T02:33:30Z</dcterms:created>
  <dcterms:modified xsi:type="dcterms:W3CDTF">2018-01-29T16:22:47Z</dcterms:modified>
</cp:coreProperties>
</file>