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408" r:id="rId2"/>
    <p:sldId id="409" r:id="rId3"/>
    <p:sldId id="410" r:id="rId4"/>
    <p:sldId id="411" r:id="rId5"/>
    <p:sldId id="412" r:id="rId6"/>
    <p:sldId id="413" r:id="rId7"/>
    <p:sldId id="414" r:id="rId8"/>
    <p:sldId id="415" r:id="rId9"/>
    <p:sldId id="41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09283-3B6E-424A-9C6F-05D2BD4BDD72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8D850-D37D-4173-B6CB-EB42FD33B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7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Literature Link: Cheetah Math by Ann Whitehead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Nagda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(read 1-2 pages each day)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D6F35-2E9C-4ECF-B2E5-42E7DAAED83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Fact Families with 8 and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8-4</a:t>
            </a:r>
          </a:p>
          <a:p>
            <a:r>
              <a:rPr lang="en-US" dirty="0"/>
              <a:t>CCSS.Math.Content.3OA.A.2,3,4,5,6,7,8,9</a:t>
            </a:r>
          </a:p>
        </p:txBody>
      </p:sp>
    </p:spTree>
    <p:extLst>
      <p:ext uri="{BB962C8B-B14F-4D97-AF65-F5344CB8AC3E}">
        <p14:creationId xmlns:p14="http://schemas.microsoft.com/office/powerpoint/2010/main" val="313686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What are some things that can be put in groups of 8 or 9? List them.</a:t>
            </a:r>
          </a:p>
        </p:txBody>
      </p:sp>
    </p:spTree>
    <p:extLst>
      <p:ext uri="{BB962C8B-B14F-4D97-AF65-F5344CB8AC3E}">
        <p14:creationId xmlns:p14="http://schemas.microsoft.com/office/powerpoint/2010/main" val="407742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798690"/>
            <a:ext cx="7125113" cy="924475"/>
          </a:xfrm>
        </p:spPr>
        <p:txBody>
          <a:bodyPr/>
          <a:lstStyle/>
          <a:p>
            <a:r>
              <a:rPr lang="en-US" sz="4800" dirty="0"/>
              <a:t>Fact Family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2425562"/>
            <a:ext cx="7125112" cy="4051437"/>
          </a:xfrm>
        </p:spPr>
        <p:txBody>
          <a:bodyPr>
            <a:normAutofit/>
          </a:bodyPr>
          <a:lstStyle/>
          <a:p>
            <a:r>
              <a:rPr lang="en-US" sz="4400" dirty="0"/>
              <a:t> What is a fact family?</a:t>
            </a:r>
          </a:p>
          <a:p>
            <a:r>
              <a:rPr lang="en-US" sz="4400" dirty="0"/>
              <a:t> Write a fact family for these numbers. </a:t>
            </a:r>
          </a:p>
          <a:p>
            <a:pPr marL="0" indent="0">
              <a:buNone/>
            </a:pPr>
            <a:r>
              <a:rPr lang="en-US" sz="7200" dirty="0"/>
              <a:t>8, 9, 72</a:t>
            </a:r>
          </a:p>
        </p:txBody>
      </p:sp>
    </p:spTree>
    <p:extLst>
      <p:ext uri="{BB962C8B-B14F-4D97-AF65-F5344CB8AC3E}">
        <p14:creationId xmlns:p14="http://schemas.microsoft.com/office/powerpoint/2010/main" val="87559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36601"/>
            <a:ext cx="7125113" cy="924475"/>
          </a:xfrm>
        </p:spPr>
        <p:txBody>
          <a:bodyPr/>
          <a:lstStyle/>
          <a:p>
            <a:r>
              <a:rPr lang="en-US" sz="4400" dirty="0"/>
              <a:t>Problem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1" y="2441223"/>
            <a:ext cx="7125112" cy="4051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/>
              <a:t>Mrs. Lynch put 56 crayons in a bucket. The crayons come in boxes with 8 crayons per box. How many boxes of crayons are there? </a:t>
            </a:r>
          </a:p>
        </p:txBody>
      </p:sp>
      <p:pic>
        <p:nvPicPr>
          <p:cNvPr id="1026" name="Picture 2" descr="C:\Users\kjason\AppData\Local\Microsoft\Windows\Temporary Internet Files\Content.IE5\KPYHOFDI\MC9002322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334001"/>
            <a:ext cx="2103422" cy="129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413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1" y="806351"/>
            <a:ext cx="7125113" cy="924475"/>
          </a:xfrm>
        </p:spPr>
        <p:txBody>
          <a:bodyPr/>
          <a:lstStyle/>
          <a:p>
            <a:r>
              <a:rPr lang="en-US" sz="4400" dirty="0"/>
              <a:t>Problem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1" y="2322689"/>
            <a:ext cx="7125112" cy="405143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/>
              <a:t>Elisa made 9 snowmen. She collected 27 rocks and put an equal amount of rocks on each snowman for buttons. How many buttons did Elisa put on each snowman? Solve and explain.</a:t>
            </a:r>
          </a:p>
        </p:txBody>
      </p:sp>
      <p:pic>
        <p:nvPicPr>
          <p:cNvPr id="2050" name="Picture 2" descr="C:\Users\kjason\AppData\Local\Microsoft\Windows\Temporary Internet Files\Content.IE5\JG7KUBPR\MC9002988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713" y="4430890"/>
            <a:ext cx="1479499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04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535" y="718860"/>
            <a:ext cx="7125113" cy="924475"/>
          </a:xfrm>
        </p:spPr>
        <p:txBody>
          <a:bodyPr/>
          <a:lstStyle/>
          <a:p>
            <a:r>
              <a:rPr lang="en-US" sz="4000" dirty="0"/>
              <a:t>Problem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756" y="2452511"/>
            <a:ext cx="7848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sz="5800" dirty="0"/>
              <a:t>Malachi has 64 marshmallows. He makes 8 cups of hot chocolate and puts an equal number of marshmallows in each cup. How many marshmallows does he put in one cup? </a:t>
            </a:r>
          </a:p>
          <a:p>
            <a:r>
              <a:rPr lang="en-US" sz="5800" dirty="0"/>
              <a:t>How would the answer change if Malachi had 72 marshmallows? </a:t>
            </a:r>
          </a:p>
          <a:p>
            <a:pPr marL="0" indent="0">
              <a:buNone/>
            </a:pPr>
            <a:endParaRPr lang="en-US" sz="4400" dirty="0"/>
          </a:p>
          <a:p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400" y="3924300"/>
            <a:ext cx="1987303" cy="165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85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226" y="723908"/>
            <a:ext cx="7125113" cy="924475"/>
          </a:xfrm>
        </p:spPr>
        <p:txBody>
          <a:bodyPr/>
          <a:lstStyle/>
          <a:p>
            <a:r>
              <a:rPr lang="en-US" sz="4000" dirty="0"/>
              <a:t>Problem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Steven and Tyson share 18 nachos. How many nachos does each boy get? Write a number sentence and solve.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098" y="5438210"/>
            <a:ext cx="3733800" cy="125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66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179" y="750713"/>
            <a:ext cx="7125113" cy="924475"/>
          </a:xfrm>
        </p:spPr>
        <p:txBody>
          <a:bodyPr/>
          <a:lstStyle/>
          <a:p>
            <a:r>
              <a:rPr lang="en-US" sz="4000" dirty="0"/>
              <a:t>Problem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2529851"/>
            <a:ext cx="7677355" cy="4051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/>
              <a:t>Write a division number story for these numbers: 9, 9, and 81. </a:t>
            </a:r>
          </a:p>
          <a:p>
            <a:r>
              <a:rPr lang="en-US" sz="4400" dirty="0"/>
              <a:t>Now, write a multiplication number story using the same fact. </a:t>
            </a:r>
          </a:p>
        </p:txBody>
      </p:sp>
    </p:spTree>
    <p:extLst>
      <p:ext uri="{BB962C8B-B14F-4D97-AF65-F5344CB8AC3E}">
        <p14:creationId xmlns:p14="http://schemas.microsoft.com/office/powerpoint/2010/main" val="234721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1" y="794545"/>
            <a:ext cx="7125113" cy="924475"/>
          </a:xfrm>
        </p:spPr>
        <p:txBody>
          <a:bodyPr/>
          <a:lstStyle/>
          <a:p>
            <a:r>
              <a:rPr lang="en-US" sz="4000" dirty="0"/>
              <a:t>Problem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527164"/>
            <a:ext cx="7125112" cy="40514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dirty="0"/>
              <a:t>Read the following number story. Is this a multiplication or division number story? How do you know? </a:t>
            </a:r>
          </a:p>
          <a:p>
            <a:r>
              <a:rPr lang="en-US" sz="4400" dirty="0"/>
              <a:t>Emily has 9 friends. She gives each friend 5 pencils. How many pencils does she give out in all? </a:t>
            </a:r>
          </a:p>
          <a:p>
            <a:endParaRPr lang="en-US" sz="4400" dirty="0"/>
          </a:p>
        </p:txBody>
      </p:sp>
      <p:pic>
        <p:nvPicPr>
          <p:cNvPr id="3074" name="Picture 2" descr="C:\Users\kjason\AppData\Local\Microsoft\Windows\Temporary Internet Files\Content.IE5\5Q6BCSQ1\MC90043487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98" y="3777741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45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2</TotalTime>
  <Words>293</Words>
  <Application>Microsoft Office PowerPoint</Application>
  <PresentationFormat>Widescreen</PresentationFormat>
  <Paragraphs>26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 Boardroom</vt:lpstr>
      <vt:lpstr>Fact Families with 8 and 9</vt:lpstr>
      <vt:lpstr>Warm Up</vt:lpstr>
      <vt:lpstr>Fact Family Review</vt:lpstr>
      <vt:lpstr>Problem 1</vt:lpstr>
      <vt:lpstr>Problem 2</vt:lpstr>
      <vt:lpstr>Problem 3</vt:lpstr>
      <vt:lpstr>Problem 4</vt:lpstr>
      <vt:lpstr>Problem 5</vt:lpstr>
      <vt:lpstr>Problem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 Families with 8 and 9</dc:title>
  <dc:creator>Michael Fennell</dc:creator>
  <cp:lastModifiedBy>Michael Fennell</cp:lastModifiedBy>
  <cp:revision>1</cp:revision>
  <dcterms:created xsi:type="dcterms:W3CDTF">2021-01-22T01:03:55Z</dcterms:created>
  <dcterms:modified xsi:type="dcterms:W3CDTF">2021-01-22T01:06:55Z</dcterms:modified>
</cp:coreProperties>
</file>