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62" r:id="rId4"/>
    <p:sldId id="263" r:id="rId5"/>
    <p:sldId id="264" r:id="rId6"/>
    <p:sldId id="265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1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36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84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3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2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2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4032-F0CC-4DDD-9A3E-A83A5CAB4AE4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4CF2-3FE8-49D8-AA4F-0F509E1BC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76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Multiplication Chant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9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n-lt"/>
                <a:ea typeface="+mn-ea"/>
                <a:cs typeface="+mn-cs"/>
              </a:rPr>
              <a:t>2 Chant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455" y="1983772"/>
            <a:ext cx="1202909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2000" dirty="0" smtClean="0"/>
              <a:t>2  4  6 * 8  10  12 * 14  16  18 * 20 </a:t>
            </a:r>
            <a:endParaRPr lang="en-US" sz="12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1476" y="6030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n-lt"/>
                <a:ea typeface="+mn-ea"/>
                <a:cs typeface="+mn-cs"/>
              </a:rPr>
              <a:t>3 </a:t>
            </a:r>
            <a:r>
              <a:rPr lang="en-US" sz="8000" dirty="0">
                <a:latin typeface="+mn-lt"/>
                <a:ea typeface="+mn-ea"/>
                <a:cs typeface="+mn-cs"/>
              </a:rPr>
              <a:t>Chant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65690" y="1960562"/>
            <a:ext cx="1202909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2000" dirty="0"/>
              <a:t>3  6  9 * 12  15  18 * 21  24  27 * 30 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n-lt"/>
                <a:ea typeface="+mn-ea"/>
                <a:cs typeface="+mn-cs"/>
              </a:rPr>
              <a:t>4</a:t>
            </a:r>
            <a:r>
              <a:rPr lang="en-US" sz="80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8000" dirty="0">
                <a:latin typeface="+mn-lt"/>
                <a:ea typeface="+mn-ea"/>
                <a:cs typeface="+mn-cs"/>
              </a:rPr>
              <a:t>Chant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90688"/>
            <a:ext cx="1202909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0" dirty="0"/>
              <a:t>4  8  12 * 16  20  24 * 28  32  36 * 40 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7696" y="5577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6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n-lt"/>
                <a:ea typeface="+mn-ea"/>
                <a:cs typeface="+mn-cs"/>
              </a:rPr>
              <a:t>6 </a:t>
            </a:r>
            <a:r>
              <a:rPr lang="en-US" sz="8000" dirty="0">
                <a:latin typeface="+mn-lt"/>
                <a:ea typeface="+mn-ea"/>
                <a:cs typeface="+mn-cs"/>
              </a:rPr>
              <a:t>Chant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90688"/>
            <a:ext cx="1202909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0" dirty="0" smtClean="0"/>
              <a:t>6  12  18 </a:t>
            </a:r>
            <a:r>
              <a:rPr lang="en-US" sz="11000" dirty="0"/>
              <a:t>* </a:t>
            </a:r>
            <a:r>
              <a:rPr lang="en-US" sz="11000" dirty="0" smtClean="0"/>
              <a:t>24  30  36 </a:t>
            </a:r>
            <a:r>
              <a:rPr lang="en-US" sz="11000" dirty="0"/>
              <a:t>* </a:t>
            </a:r>
            <a:r>
              <a:rPr lang="en-US" sz="11000" dirty="0" smtClean="0"/>
              <a:t>42  48  54 </a:t>
            </a:r>
            <a:r>
              <a:rPr lang="en-US" sz="11000" dirty="0"/>
              <a:t>* </a:t>
            </a:r>
            <a:r>
              <a:rPr lang="en-US" sz="11000" dirty="0" smtClean="0"/>
              <a:t>60 </a:t>
            </a:r>
            <a:endParaRPr lang="en-US" sz="110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7641" y="5737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n-lt"/>
                <a:ea typeface="+mn-ea"/>
                <a:cs typeface="+mn-cs"/>
              </a:rPr>
              <a:t>7</a:t>
            </a:r>
            <a:r>
              <a:rPr lang="en-US" sz="80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8000" dirty="0">
                <a:latin typeface="+mn-lt"/>
                <a:ea typeface="+mn-ea"/>
                <a:cs typeface="+mn-cs"/>
              </a:rPr>
              <a:t>Chant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90688"/>
            <a:ext cx="1202909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0" dirty="0"/>
              <a:t>7</a:t>
            </a:r>
            <a:r>
              <a:rPr lang="en-US" sz="11000" dirty="0" smtClean="0"/>
              <a:t>  14  21 </a:t>
            </a:r>
            <a:r>
              <a:rPr lang="en-US" sz="11000" dirty="0"/>
              <a:t>* </a:t>
            </a:r>
            <a:r>
              <a:rPr lang="en-US" sz="11000" dirty="0" smtClean="0"/>
              <a:t>28  35  42 </a:t>
            </a:r>
            <a:r>
              <a:rPr lang="en-US" sz="11000" dirty="0"/>
              <a:t>* </a:t>
            </a:r>
            <a:r>
              <a:rPr lang="en-US" sz="11000" dirty="0" smtClean="0"/>
              <a:t>49  56  63 </a:t>
            </a:r>
            <a:r>
              <a:rPr lang="en-US" sz="11000" dirty="0"/>
              <a:t>* </a:t>
            </a:r>
            <a:r>
              <a:rPr lang="en-US" sz="11000" dirty="0" smtClean="0"/>
              <a:t>70</a:t>
            </a:r>
            <a:endParaRPr lang="en-US" sz="110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n-lt"/>
                <a:ea typeface="+mn-ea"/>
                <a:cs typeface="+mn-cs"/>
              </a:rPr>
              <a:t>8</a:t>
            </a:r>
            <a:r>
              <a:rPr lang="en-US" sz="80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8000" dirty="0">
                <a:latin typeface="+mn-lt"/>
                <a:ea typeface="+mn-ea"/>
                <a:cs typeface="+mn-cs"/>
              </a:rPr>
              <a:t>Chant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90688"/>
            <a:ext cx="1202909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0" dirty="0"/>
              <a:t>8</a:t>
            </a:r>
            <a:r>
              <a:rPr lang="en-US" sz="11000" dirty="0" smtClean="0"/>
              <a:t>  16  24 </a:t>
            </a:r>
            <a:r>
              <a:rPr lang="en-US" sz="11000" dirty="0"/>
              <a:t>* </a:t>
            </a:r>
            <a:r>
              <a:rPr lang="en-US" sz="11000" dirty="0" smtClean="0"/>
              <a:t>32  40  48 </a:t>
            </a:r>
            <a:r>
              <a:rPr lang="en-US" sz="11000" dirty="0"/>
              <a:t>* </a:t>
            </a:r>
            <a:r>
              <a:rPr lang="en-US" sz="11000" dirty="0" smtClean="0"/>
              <a:t>56  64  72 </a:t>
            </a:r>
            <a:r>
              <a:rPr lang="en-US" sz="11000" dirty="0"/>
              <a:t>* </a:t>
            </a:r>
            <a:r>
              <a:rPr lang="en-US" sz="11000" dirty="0" smtClean="0"/>
              <a:t>80</a:t>
            </a:r>
            <a:endParaRPr lang="en-US" sz="11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2756" y="5914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n-lt"/>
                <a:ea typeface="+mn-ea"/>
                <a:cs typeface="+mn-cs"/>
              </a:rPr>
              <a:t>9 </a:t>
            </a:r>
            <a:r>
              <a:rPr lang="en-US" sz="8000" dirty="0">
                <a:latin typeface="+mn-lt"/>
                <a:ea typeface="+mn-ea"/>
                <a:cs typeface="+mn-cs"/>
              </a:rPr>
              <a:t>Chant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90688"/>
            <a:ext cx="1202909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0" dirty="0"/>
              <a:t>9</a:t>
            </a:r>
            <a:r>
              <a:rPr lang="en-US" sz="11000" dirty="0" smtClean="0"/>
              <a:t>  18  27 </a:t>
            </a:r>
            <a:r>
              <a:rPr lang="en-US" sz="11000" dirty="0"/>
              <a:t>* </a:t>
            </a:r>
            <a:r>
              <a:rPr lang="en-US" sz="11000" dirty="0" smtClean="0"/>
              <a:t>36  45  54 </a:t>
            </a:r>
            <a:r>
              <a:rPr lang="en-US" sz="11000" dirty="0"/>
              <a:t>* </a:t>
            </a:r>
            <a:r>
              <a:rPr lang="en-US" sz="11000" dirty="0" smtClean="0"/>
              <a:t>63  72  81 </a:t>
            </a:r>
            <a:r>
              <a:rPr lang="en-US" sz="11000" dirty="0"/>
              <a:t>* 9</a:t>
            </a:r>
            <a:r>
              <a:rPr lang="en-US" sz="11000" dirty="0" smtClean="0"/>
              <a:t>0 </a:t>
            </a:r>
            <a:endParaRPr lang="en-US" sz="110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212</TotalTime>
  <Words>107</Words>
  <Application>Microsoft Office PowerPoint</Application>
  <PresentationFormat>Widescreen</PresentationFormat>
  <Paragraphs>15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Multiplication Chant</vt:lpstr>
      <vt:lpstr>2 Chant </vt:lpstr>
      <vt:lpstr>3 Chant </vt:lpstr>
      <vt:lpstr>4 Chant </vt:lpstr>
      <vt:lpstr>6 Chant </vt:lpstr>
      <vt:lpstr>7 Chant </vt:lpstr>
      <vt:lpstr>8 Chant </vt:lpstr>
      <vt:lpstr>9 Chant </vt:lpstr>
    </vt:vector>
  </TitlesOfParts>
  <Company>CCBOE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Jatczak, Jennifer</dc:creator>
  <cp:lastModifiedBy>Jatczak, Jennifer</cp:lastModifiedBy>
  <cp:revision>8</cp:revision>
  <dcterms:created xsi:type="dcterms:W3CDTF">2015-03-23T17:44:07Z</dcterms:created>
  <dcterms:modified xsi:type="dcterms:W3CDTF">2015-03-24T12:58:00Z</dcterms:modified>
</cp:coreProperties>
</file>