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9" r:id="rId4"/>
    <p:sldId id="260" r:id="rId5"/>
    <p:sldId id="261" r:id="rId6"/>
    <p:sldId id="262" r:id="rId7"/>
    <p:sldId id="258"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14" d="100"/>
          <a:sy n="114" d="100"/>
        </p:scale>
        <p:origin x="22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4" name="Group 13"/>
          <p:cNvGrpSpPr/>
          <p:nvPr/>
        </p:nvGrpSpPr>
        <p:grpSpPr>
          <a:xfrm>
            <a:off x="-1588" y="0"/>
            <a:ext cx="12193588" cy="6861555"/>
            <a:chOff x="-1588" y="0"/>
            <a:chExt cx="12193588" cy="6861555"/>
          </a:xfrm>
        </p:grpSpPr>
        <p:sp>
          <p:nvSpPr>
            <p:cNvPr id="9" name="Rectangle 8"/>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a:prstGeom prst="rect">
            <a:avLst/>
          </a:prstGeo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158984" y="1792224"/>
            <a:ext cx="990599" cy="304799"/>
          </a:xfrm>
        </p:spPr>
        <p:txBody>
          <a:bodyPr/>
          <a:lstStyle>
            <a:lvl1pPr algn="l">
              <a:defRPr b="0">
                <a:solidFill>
                  <a:schemeClr val="bg1"/>
                </a:solidFill>
              </a:defRPr>
            </a:lvl1pPr>
          </a:lstStyle>
          <a:p>
            <a:fld id="{EBC1D6EC-5EFC-4BB0-B6DD-CEE713F5F5A1}" type="datetimeFigureOut">
              <a:rPr lang="en-US" smtClean="0"/>
              <a:t>4/6/20</a:t>
            </a:fld>
            <a:endParaRPr lang="en-US"/>
          </a:p>
        </p:txBody>
      </p:sp>
      <p:sp>
        <p:nvSpPr>
          <p:cNvPr id="5" name="Footer Placeholder 4"/>
          <p:cNvSpPr>
            <a:spLocks noGrp="1"/>
          </p:cNvSpPr>
          <p:nvPr>
            <p:ph type="ftr" sz="quarter" idx="11"/>
          </p:nvPr>
        </p:nvSpPr>
        <p:spPr>
          <a:xfrm rot="5400000">
            <a:off x="8951976" y="3227832"/>
            <a:ext cx="3867912" cy="310896"/>
          </a:xfrm>
        </p:spPr>
        <p:txBody>
          <a:bodyPr/>
          <a:lstStyle>
            <a:lvl1pPr>
              <a:defRPr sz="1000" b="0">
                <a:solidFill>
                  <a:schemeClr val="bg1"/>
                </a:solidFill>
              </a:defRPr>
            </a:lvl1pPr>
          </a:lstStyle>
          <a:p>
            <a:endParaRPr lang="en-US"/>
          </a:p>
        </p:txBody>
      </p:sp>
      <p:sp>
        <p:nvSpPr>
          <p:cNvPr id="8" name="Rectangle 7"/>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9F6E1B05-F531-4354-BB89-32BD5589D3DA}" type="slidenum">
              <a:rPr lang="en-US" smtClean="0"/>
              <a:t>‹#›</a:t>
            </a:fld>
            <a:endParaRPr lang="en-US"/>
          </a:p>
        </p:txBody>
      </p:sp>
    </p:spTree>
    <p:extLst>
      <p:ext uri="{BB962C8B-B14F-4D97-AF65-F5344CB8AC3E}">
        <p14:creationId xmlns:p14="http://schemas.microsoft.com/office/powerpoint/2010/main" val="3220797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7" y="4969927"/>
            <a:ext cx="8825657" cy="566738"/>
          </a:xfrm>
          <a:prstGeom prst="rect">
            <a:avLst/>
          </a:prstGeo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7" y="5536665"/>
            <a:ext cx="8825656"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BC1D6EC-5EFC-4BB0-B6DD-CEE713F5F5A1}" type="datetimeFigureOut">
              <a:rPr lang="en-US" smtClean="0"/>
              <a:t>4/6/20</a:t>
            </a:fld>
            <a:endParaRPr lang="en-US"/>
          </a:p>
        </p:txBody>
      </p:sp>
      <p:sp>
        <p:nvSpPr>
          <p:cNvPr id="6" name="Footer Placeholder 5"/>
          <p:cNvSpPr>
            <a:spLocks noGrp="1"/>
          </p:cNvSpPr>
          <p:nvPr>
            <p:ph type="ftr" sz="quarter" idx="11"/>
          </p:nvPr>
        </p:nvSpPr>
        <p:spPr/>
        <p:txBody>
          <a:bodyPr/>
          <a:lstStyle/>
          <a:p>
            <a:endParaRPr lang="en-US"/>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F6E1B05-F531-4354-BB89-32BD5589D3DA}" type="slidenum">
              <a:rPr lang="en-US" smtClean="0"/>
              <a:t>‹#›</a:t>
            </a:fld>
            <a:endParaRPr lang="en-US"/>
          </a:p>
        </p:txBody>
      </p:sp>
    </p:spTree>
    <p:extLst>
      <p:ext uri="{BB962C8B-B14F-4D97-AF65-F5344CB8AC3E}">
        <p14:creationId xmlns:p14="http://schemas.microsoft.com/office/powerpoint/2010/main" val="2083012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0" name="Rectangle 9"/>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0704"/>
            <a:ext cx="8833104" cy="1371600"/>
          </a:xfrm>
          <a:prstGeom prst="rect">
            <a:avLst/>
          </a:prstGeom>
        </p:spPr>
        <p:txBody>
          <a:bodyPr anchor="ctr" anchorCtr="0"/>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2144" y="3547872"/>
            <a:ext cx="8825659"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EBC1D6EC-5EFC-4BB0-B6DD-CEE713F5F5A1}" type="datetimeFigureOut">
              <a:rPr lang="en-US" smtClean="0"/>
              <a:t>4/6/20</a:t>
            </a:fld>
            <a:endParaRPr lang="en-US"/>
          </a:p>
        </p:txBody>
      </p:sp>
      <p:sp>
        <p:nvSpPr>
          <p:cNvPr id="5" name="Footer Placeholder 4"/>
          <p:cNvSpPr>
            <a:spLocks noGrp="1"/>
          </p:cNvSpPr>
          <p:nvPr>
            <p:ph type="ftr" sz="quarter" idx="11"/>
          </p:nvPr>
        </p:nvSpPr>
        <p:spPr/>
        <p:txBody>
          <a:body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6E1B05-F531-4354-BB89-32BD5589D3DA}" type="slidenum">
              <a:rPr lang="en-US" smtClean="0"/>
              <a:t>‹#›</a:t>
            </a:fld>
            <a:endParaRPr lang="en-US"/>
          </a:p>
        </p:txBody>
      </p:sp>
    </p:spTree>
    <p:extLst>
      <p:ext uri="{BB962C8B-B14F-4D97-AF65-F5344CB8AC3E}">
        <p14:creationId xmlns:p14="http://schemas.microsoft.com/office/powerpoint/2010/main" val="5791433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1588" y="0"/>
            <a:ext cx="12193588" cy="6861555"/>
            <a:chOff x="-1588" y="0"/>
            <a:chExt cx="12193588" cy="6861555"/>
          </a:xfrm>
        </p:grpSpPr>
        <p:sp>
          <p:nvSpPr>
            <p:cNvPr id="16" name="Rectangle 15"/>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TextBox 11"/>
          <p:cNvSpPr txBox="1"/>
          <p:nvPr/>
        </p:nvSpPr>
        <p:spPr bwMode="gray">
          <a:xfrm>
            <a:off x="898295" y="596767"/>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15" name="TextBox 14"/>
          <p:cNvSpPr txBox="1"/>
          <p:nvPr/>
        </p:nvSpPr>
        <p:spPr bwMode="gray">
          <a:xfrm>
            <a:off x="9715063" y="2629300"/>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2" name="Title 1"/>
          <p:cNvSpPr>
            <a:spLocks noGrp="1"/>
          </p:cNvSpPr>
          <p:nvPr>
            <p:ph type="title"/>
          </p:nvPr>
        </p:nvSpPr>
        <p:spPr>
          <a:xfrm>
            <a:off x="1574801" y="980517"/>
            <a:ext cx="8460983" cy="2698249"/>
          </a:xfrm>
          <a:prstGeom prst="rect">
            <a:avLst/>
          </a:prstGeom>
        </p:spPr>
        <p:txBody>
          <a:bodyPr anchor="ctr" anchorCtr="0"/>
          <a:lstStyle>
            <a:lvl1pPr>
              <a:defRPr sz="4000"/>
            </a:lvl1pPr>
          </a:lstStyle>
          <a:p>
            <a:r>
              <a:rPr lang="en-US"/>
              <a:t>Click to edit Master title style</a:t>
            </a:r>
            <a:endParaRPr lang="en-US" dirty="0"/>
          </a:p>
        </p:txBody>
      </p:sp>
      <p:sp>
        <p:nvSpPr>
          <p:cNvPr id="11" name="Text Placeholder 3"/>
          <p:cNvSpPr>
            <a:spLocks noGrp="1"/>
          </p:cNvSpPr>
          <p:nvPr>
            <p:ph type="body" sz="half" idx="14"/>
          </p:nvPr>
        </p:nvSpPr>
        <p:spPr bwMode="gray">
          <a:xfrm>
            <a:off x="1945945" y="3679987"/>
            <a:ext cx="7725772" cy="342174"/>
          </a:xfrm>
        </p:spPr>
        <p:txBody>
          <a:bodyPr vert="horz" lIns="91440" tIns="45720" rIns="91440" bIns="45720" rtlCol="0" anchor="t">
            <a:normAutofit/>
          </a:bodyPr>
          <a:lstStyle>
            <a:lvl1pPr>
              <a:buNone/>
              <a:defRPr lang="en-US" sz="1400" cap="small" dirty="0">
                <a:solidFill>
                  <a:schemeClr val="tx2">
                    <a:lumMod val="40000"/>
                    <a:lumOff val="60000"/>
                  </a:schemeClr>
                </a:solidFill>
                <a:latin typeface="+mn-lt"/>
              </a:defRPr>
            </a:lvl1pPr>
          </a:lstStyle>
          <a:p>
            <a:pPr marL="0" lvl="0" indent="0">
              <a:buNone/>
            </a:pPr>
            <a:r>
              <a:rPr lang="en-US"/>
              <a:t>Edit Master text styles</a:t>
            </a:r>
          </a:p>
        </p:txBody>
      </p:sp>
      <p:sp>
        <p:nvSpPr>
          <p:cNvPr id="10" name="Text Placeholder 3"/>
          <p:cNvSpPr>
            <a:spLocks noGrp="1"/>
          </p:cNvSpPr>
          <p:nvPr>
            <p:ph type="body" sz="half" idx="2"/>
          </p:nvPr>
        </p:nvSpPr>
        <p:spPr>
          <a:xfrm>
            <a:off x="1154954" y="5029198"/>
            <a:ext cx="8825659"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EBC1D6EC-5EFC-4BB0-B6DD-CEE713F5F5A1}" type="datetimeFigureOut">
              <a:rPr lang="en-US" smtClean="0"/>
              <a:t>4/6/20</a:t>
            </a:fld>
            <a:endParaRPr lang="en-US"/>
          </a:p>
        </p:txBody>
      </p:sp>
      <p:sp>
        <p:nvSpPr>
          <p:cNvPr id="5" name="Footer Placeholder 4"/>
          <p:cNvSpPr>
            <a:spLocks noGrp="1"/>
          </p:cNvSpPr>
          <p:nvPr>
            <p:ph type="ftr" sz="quarter" idx="11"/>
          </p:nvPr>
        </p:nvSpPr>
        <p:spPr/>
        <p:txBody>
          <a:bodyPr/>
          <a:lstStyle/>
          <a:p>
            <a:endParaRPr lang="en-US"/>
          </a:p>
        </p:txBody>
      </p:sp>
      <p:sp>
        <p:nvSpPr>
          <p:cNvPr id="23" name="Rectangle 2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6E1B05-F531-4354-BB89-32BD5589D3DA}" type="slidenum">
              <a:rPr lang="en-US" smtClean="0"/>
              <a:t>‹#›</a:t>
            </a:fld>
            <a:endParaRPr lang="en-US"/>
          </a:p>
        </p:txBody>
      </p:sp>
    </p:spTree>
    <p:extLst>
      <p:ext uri="{BB962C8B-B14F-4D97-AF65-F5344CB8AC3E}">
        <p14:creationId xmlns:p14="http://schemas.microsoft.com/office/powerpoint/2010/main" val="16524388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3525"/>
            <a:ext cx="8865623" cy="1819656"/>
          </a:xfrm>
          <a:prstGeom prst="rect">
            <a:avLst/>
          </a:prstGeo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9200"/>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C1D6EC-5EFC-4BB0-B6DD-CEE713F5F5A1}" type="datetimeFigureOut">
              <a:rPr lang="en-US" smtClean="0"/>
              <a:t>4/6/20</a:t>
            </a:fld>
            <a:endParaRPr lang="en-US"/>
          </a:p>
        </p:txBody>
      </p:sp>
      <p:sp>
        <p:nvSpPr>
          <p:cNvPr id="5" name="Footer Placeholder 4"/>
          <p:cNvSpPr>
            <a:spLocks noGrp="1"/>
          </p:cNvSpPr>
          <p:nvPr>
            <p:ph type="ftr" sz="quarter" idx="11"/>
          </p:nvPr>
        </p:nvSpPr>
        <p:spPr/>
        <p:txBody>
          <a:body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6E1B05-F531-4354-BB89-32BD5589D3DA}" type="slidenum">
              <a:rPr lang="en-US" smtClean="0"/>
              <a:t>‹#›</a:t>
            </a:fld>
            <a:endParaRPr lang="en-US"/>
          </a:p>
        </p:txBody>
      </p:sp>
    </p:spTree>
    <p:extLst>
      <p:ext uri="{BB962C8B-B14F-4D97-AF65-F5344CB8AC3E}">
        <p14:creationId xmlns:p14="http://schemas.microsoft.com/office/powerpoint/2010/main" val="20177781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312916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4" y="3179764"/>
            <a:ext cx="3129168"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5380"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4"/>
            <a:ext cx="3145380"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6700" y="2595032"/>
            <a:ext cx="3161029"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6700" y="3179764"/>
            <a:ext cx="3161029"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384991" y="2603500"/>
            <a:ext cx="32564"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5824" y="2603500"/>
            <a:ext cx="0"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BC1D6EC-5EFC-4BB0-B6DD-CEE713F5F5A1}" type="datetimeFigureOut">
              <a:rPr lang="en-US" smtClean="0"/>
              <a:t>4/6/20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6E1B05-F531-4354-BB89-32BD5589D3DA}" type="slidenum">
              <a:rPr lang="en-US" smtClean="0"/>
              <a:t>‹#›</a:t>
            </a:fld>
            <a:endParaRPr lang="en-US"/>
          </a:p>
        </p:txBody>
      </p:sp>
    </p:spTree>
    <p:extLst>
      <p:ext uri="{BB962C8B-B14F-4D97-AF65-F5344CB8AC3E}">
        <p14:creationId xmlns:p14="http://schemas.microsoft.com/office/powerpoint/2010/main" val="24010105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nchor="ctr" anchorCtr="0"/>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5"/>
            <a:ext cx="3050438"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1334552" y="2610916"/>
            <a:ext cx="2691242" cy="158409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7"/>
            <a:ext cx="3050438"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474846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09108"/>
            <a:ext cx="3050438" cy="91257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3433"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3" y="5109107"/>
            <a:ext cx="3050438" cy="91794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384245" y="2603500"/>
            <a:ext cx="1"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7352" y="2603500"/>
            <a:ext cx="0"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BC1D6EC-5EFC-4BB0-B6DD-CEE713F5F5A1}" type="datetimeFigureOut">
              <a:rPr lang="en-US" smtClean="0"/>
              <a:t>4/6/20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6E1B05-F531-4354-BB89-32BD5589D3DA}" type="slidenum">
              <a:rPr lang="en-US" smtClean="0"/>
              <a:t>‹#›</a:t>
            </a:fld>
            <a:endParaRPr lang="en-US"/>
          </a:p>
        </p:txBody>
      </p:sp>
    </p:spTree>
    <p:extLst>
      <p:ext uri="{BB962C8B-B14F-4D97-AF65-F5344CB8AC3E}">
        <p14:creationId xmlns:p14="http://schemas.microsoft.com/office/powerpoint/2010/main" val="587622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595033"/>
            <a:ext cx="8825659" cy="3424768"/>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C1D6EC-5EFC-4BB0-B6DD-CEE713F5F5A1}" type="datetimeFigureOut">
              <a:rPr lang="en-US" smtClean="0"/>
              <a:t>4/6/20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6E1B05-F531-4354-BB89-32BD5589D3DA}" type="slidenum">
              <a:rPr lang="en-US" smtClean="0"/>
              <a:t>‹#›</a:t>
            </a:fld>
            <a:endParaRPr lang="en-US"/>
          </a:p>
        </p:txBody>
      </p:sp>
    </p:spTree>
    <p:extLst>
      <p:ext uri="{BB962C8B-B14F-4D97-AF65-F5344CB8AC3E}">
        <p14:creationId xmlns:p14="http://schemas.microsoft.com/office/powerpoint/2010/main" val="19167167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p:cNvGrpSpPr/>
          <p:nvPr/>
        </p:nvGrpSpPr>
        <p:grpSpPr>
          <a:xfrm>
            <a:off x="-1588" y="0"/>
            <a:ext cx="12193588" cy="6861555"/>
            <a:chOff x="-1588" y="0"/>
            <a:chExt cx="12193588" cy="6861555"/>
          </a:xfrm>
        </p:grpSpPr>
        <p:sp>
          <p:nvSpPr>
            <p:cNvPr id="15" name="Rectangle 14"/>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6"/>
            <a:ext cx="1441567" cy="4748591"/>
          </a:xfrm>
          <a:prstGeom prst="rect">
            <a:avLst/>
          </a:prstGeo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5"/>
            <a:ext cx="6256025" cy="474859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C1D6EC-5EFC-4BB0-B6DD-CEE713F5F5A1}" type="datetimeFigureOut">
              <a:rPr lang="en-US" smtClean="0"/>
              <a:t>4/6/20</a:t>
            </a:fld>
            <a:endParaRPr lang="en-US"/>
          </a:p>
        </p:txBody>
      </p:sp>
      <p:sp>
        <p:nvSpPr>
          <p:cNvPr id="5" name="Footer Placeholder 4"/>
          <p:cNvSpPr>
            <a:spLocks noGrp="1"/>
          </p:cNvSpPr>
          <p:nvPr>
            <p:ph type="ftr" sz="quarter" idx="11"/>
          </p:nvPr>
        </p:nvSpPr>
        <p:spPr/>
        <p:txBody>
          <a:bodyPr/>
          <a:lstStyle/>
          <a:p>
            <a:endParaRPr lang="en-US"/>
          </a:p>
        </p:txBody>
      </p:sp>
      <p:sp>
        <p:nvSpPr>
          <p:cNvPr id="20" name="Rectangle 1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6E1B05-F531-4354-BB89-32BD5589D3DA}" type="slidenum">
              <a:rPr lang="en-US" smtClean="0"/>
              <a:t>‹#›</a:t>
            </a:fld>
            <a:endParaRPr lang="en-US"/>
          </a:p>
        </p:txBody>
      </p:sp>
    </p:spTree>
    <p:extLst>
      <p:ext uri="{BB962C8B-B14F-4D97-AF65-F5344CB8AC3E}">
        <p14:creationId xmlns:p14="http://schemas.microsoft.com/office/powerpoint/2010/main" val="2789563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706964"/>
          </a:xfrm>
          <a:prstGeom prst="rect">
            <a:avLst/>
          </a:prstGeom>
        </p:spPr>
        <p:txBody>
          <a:bodyPr anchor="ct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C1D6EC-5EFC-4BB0-B6DD-CEE713F5F5A1}" type="datetimeFigureOut">
              <a:rPr lang="en-US" smtClean="0"/>
              <a:t>4/6/20</a:t>
            </a:fld>
            <a:endParaRPr lang="en-US"/>
          </a:p>
        </p:txBody>
      </p:sp>
      <p:sp>
        <p:nvSpPr>
          <p:cNvPr id="5" name="Footer Placeholder 4"/>
          <p:cNvSpPr>
            <a:spLocks noGrp="1"/>
          </p:cNvSpPr>
          <p:nvPr>
            <p:ph type="ftr" sz="quarter" idx="11"/>
          </p:nvPr>
        </p:nvSpPr>
        <p:spPr/>
        <p:txBody>
          <a:bodyPr/>
          <a:lstStyle>
            <a:lvl1pPr>
              <a:defRPr sz="1000" b="1"/>
            </a:lvl1pPr>
          </a:lstStyle>
          <a:p>
            <a:endParaRPr lang="en-US"/>
          </a:p>
        </p:txBody>
      </p:sp>
      <p:sp>
        <p:nvSpPr>
          <p:cNvPr id="6" name="Slide Number Placeholder 5"/>
          <p:cNvSpPr>
            <a:spLocks noGrp="1"/>
          </p:cNvSpPr>
          <p:nvPr>
            <p:ph type="sldNum" sz="quarter" idx="12"/>
          </p:nvPr>
        </p:nvSpPr>
        <p:spPr/>
        <p:txBody>
          <a:bodyPr/>
          <a:lstStyle/>
          <a:p>
            <a:fld id="{9F6E1B05-F531-4354-BB89-32BD5589D3DA}" type="slidenum">
              <a:rPr lang="en-US" smtClean="0"/>
              <a:t>‹#›</a:t>
            </a:fld>
            <a:endParaRPr lang="en-US"/>
          </a:p>
        </p:txBody>
      </p:sp>
    </p:spTree>
    <p:extLst>
      <p:ext uri="{BB962C8B-B14F-4D97-AF65-F5344CB8AC3E}">
        <p14:creationId xmlns:p14="http://schemas.microsoft.com/office/powerpoint/2010/main" val="3305979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9192"/>
            <a:ext cx="4343400" cy="2286000"/>
          </a:xfrm>
          <a:prstGeom prst="rect">
            <a:avLst/>
          </a:prstGeom>
        </p:spPr>
        <p:txBody>
          <a:bodyPr anchor="ctr" anchorCtr="0"/>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4576" y="2679192"/>
            <a:ext cx="3758184" cy="2286000"/>
          </a:xfrm>
        </p:spPr>
        <p:txBody>
          <a:bodyPr anchor="ctr" anchorCtr="0"/>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C1D6EC-5EFC-4BB0-B6DD-CEE713F5F5A1}" type="datetimeFigureOut">
              <a:rPr lang="en-US" smtClean="0"/>
              <a:t>4/6/20</a:t>
            </a:fld>
            <a:endParaRPr lang="en-US"/>
          </a:p>
        </p:txBody>
      </p:sp>
      <p:sp>
        <p:nvSpPr>
          <p:cNvPr id="5" name="Footer Placeholder 4"/>
          <p:cNvSpPr>
            <a:spLocks noGrp="1"/>
          </p:cNvSpPr>
          <p:nvPr>
            <p:ph type="ftr" sz="quarter" idx="11"/>
          </p:nvPr>
        </p:nvSpPr>
        <p:spPr/>
        <p:txBody>
          <a:bodyPr/>
          <a:lstStyle>
            <a:lvl1pPr>
              <a:defRPr sz="1000" b="1"/>
            </a:lvl1p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6E1B05-F531-4354-BB89-32BD5589D3DA}" type="slidenum">
              <a:rPr lang="en-US" smtClean="0"/>
              <a:t>‹#›</a:t>
            </a:fld>
            <a:endParaRPr lang="en-US"/>
          </a:p>
        </p:txBody>
      </p:sp>
    </p:spTree>
    <p:extLst>
      <p:ext uri="{BB962C8B-B14F-4D97-AF65-F5344CB8AC3E}">
        <p14:creationId xmlns:p14="http://schemas.microsoft.com/office/powerpoint/2010/main" val="1198931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3" y="969264"/>
            <a:ext cx="8825659" cy="704088"/>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8032"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76" y="2603500"/>
            <a:ext cx="4828032"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C1D6EC-5EFC-4BB0-B6DD-CEE713F5F5A1}" type="datetimeFigureOut">
              <a:rPr lang="en-US" smtClean="0"/>
              <a:t>4/6/20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6E1B05-F531-4354-BB89-32BD5589D3DA}" type="slidenum">
              <a:rPr lang="en-US" smtClean="0"/>
              <a:t>‹#›</a:t>
            </a:fld>
            <a:endParaRPr lang="en-US"/>
          </a:p>
        </p:txBody>
      </p:sp>
    </p:spTree>
    <p:extLst>
      <p:ext uri="{BB962C8B-B14F-4D97-AF65-F5344CB8AC3E}">
        <p14:creationId xmlns:p14="http://schemas.microsoft.com/office/powerpoint/2010/main" val="1506147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54954" y="969264"/>
            <a:ext cx="8825659" cy="704088"/>
          </a:xfrm>
          <a:prstGeom prst="rect">
            <a:avLst/>
          </a:prstGeo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98448"/>
            <a:ext cx="4828032" cy="284378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76"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1" y="3187921"/>
            <a:ext cx="4825160" cy="285431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BC1D6EC-5EFC-4BB0-B6DD-CEE713F5F5A1}" type="datetimeFigureOut">
              <a:rPr lang="en-US" smtClean="0"/>
              <a:t>4/6/20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6E1B05-F531-4354-BB89-32BD5589D3DA}" type="slidenum">
              <a:rPr lang="en-US" smtClean="0"/>
              <a:t>‹#›</a:t>
            </a:fld>
            <a:endParaRPr lang="en-US"/>
          </a:p>
        </p:txBody>
      </p:sp>
    </p:spTree>
    <p:extLst>
      <p:ext uri="{BB962C8B-B14F-4D97-AF65-F5344CB8AC3E}">
        <p14:creationId xmlns:p14="http://schemas.microsoft.com/office/powerpoint/2010/main" val="3568959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52144" y="969264"/>
            <a:ext cx="8825659" cy="704088"/>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BC1D6EC-5EFC-4BB0-B6DD-CEE713F5F5A1}" type="datetimeFigureOut">
              <a:rPr lang="en-US" smtClean="0"/>
              <a:t>4/6/20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6E1B05-F531-4354-BB89-32BD5589D3DA}" type="slidenum">
              <a:rPr lang="en-US" smtClean="0"/>
              <a:t>‹#›</a:t>
            </a:fld>
            <a:endParaRPr lang="en-US"/>
          </a:p>
        </p:txBody>
      </p:sp>
    </p:spTree>
    <p:extLst>
      <p:ext uri="{BB962C8B-B14F-4D97-AF65-F5344CB8AC3E}">
        <p14:creationId xmlns:p14="http://schemas.microsoft.com/office/powerpoint/2010/main" val="3578212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C1D6EC-5EFC-4BB0-B6DD-CEE713F5F5A1}" type="datetimeFigureOut">
              <a:rPr lang="en-US" smtClean="0"/>
              <a:t>4/6/20</a:t>
            </a:fld>
            <a:endParaRPr lang="en-US"/>
          </a:p>
        </p:txBody>
      </p:sp>
      <p:sp>
        <p:nvSpPr>
          <p:cNvPr id="3" name="Footer Placeholder 2"/>
          <p:cNvSpPr>
            <a:spLocks noGrp="1"/>
          </p:cNvSpPr>
          <p:nvPr>
            <p:ph type="ftr" sz="quarter" idx="11"/>
          </p:nvPr>
        </p:nvSpPr>
        <p:spPr/>
        <p:txBody>
          <a:bodyPr/>
          <a:lstStyle/>
          <a:p>
            <a:endParaRPr lang="en-US"/>
          </a:p>
        </p:txBody>
      </p:sp>
      <p:sp>
        <p:nvSpPr>
          <p:cNvPr id="6" name="Rectangle 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9F6E1B05-F531-4354-BB89-32BD5589D3DA}" type="slidenum">
              <a:rPr lang="en-US" smtClean="0"/>
              <a:t>‹#›</a:t>
            </a:fld>
            <a:endParaRPr lang="en-US"/>
          </a:p>
        </p:txBody>
      </p:sp>
    </p:spTree>
    <p:extLst>
      <p:ext uri="{BB962C8B-B14F-4D97-AF65-F5344CB8AC3E}">
        <p14:creationId xmlns:p14="http://schemas.microsoft.com/office/powerpoint/2010/main" val="3653572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3" y="1298448"/>
            <a:ext cx="2793159" cy="1597152"/>
          </a:xfrm>
          <a:prstGeom prst="rect">
            <a:avLst/>
          </a:prstGeo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79008" y="1447800"/>
            <a:ext cx="5195997"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3" y="3129280"/>
            <a:ext cx="2793159" cy="2895599"/>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BC1D6EC-5EFC-4BB0-B6DD-CEE713F5F5A1}" type="datetimeFigureOut">
              <a:rPr lang="en-US" smtClean="0"/>
              <a:t>4/6/20</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F6E1B05-F531-4354-BB89-32BD5589D3DA}" type="slidenum">
              <a:rPr lang="en-US" smtClean="0"/>
              <a:t>‹#›</a:t>
            </a:fld>
            <a:endParaRPr lang="en-US"/>
          </a:p>
        </p:txBody>
      </p:sp>
    </p:spTree>
    <p:extLst>
      <p:ext uri="{BB962C8B-B14F-4D97-AF65-F5344CB8AC3E}">
        <p14:creationId xmlns:p14="http://schemas.microsoft.com/office/powerpoint/2010/main" val="394205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a:prstGeom prst="rect">
            <a:avLst/>
          </a:prstGeo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BC1D6EC-5EFC-4BB0-B6DD-CEE713F5F5A1}" type="datetimeFigureOut">
              <a:rPr lang="en-US" smtClean="0"/>
              <a:t>4/6/20</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F6E1B05-F531-4354-BB89-32BD5589D3DA}" type="slidenum">
              <a:rPr lang="en-US" smtClean="0"/>
              <a:t>‹#›</a:t>
            </a:fld>
            <a:endParaRPr lang="en-US"/>
          </a:p>
        </p:txBody>
      </p:sp>
    </p:spTree>
    <p:extLst>
      <p:ext uri="{BB962C8B-B14F-4D97-AF65-F5344CB8AC3E}">
        <p14:creationId xmlns:p14="http://schemas.microsoft.com/office/powerpoint/2010/main" val="911431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1"/>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0"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2760" y="6391656"/>
            <a:ext cx="990599" cy="304799"/>
          </a:xfrm>
          <a:prstGeom prst="rect">
            <a:avLst/>
          </a:prstGeom>
        </p:spPr>
        <p:txBody>
          <a:bodyPr vert="horz" lIns="91440" tIns="45720" rIns="91440" bIns="45720" rtlCol="0" anchor="ctr" anchorCtr="0"/>
          <a:lstStyle>
            <a:lvl1pPr algn="r">
              <a:defRPr sz="1000" b="1" i="0">
                <a:solidFill>
                  <a:schemeClr val="accent1"/>
                </a:solidFill>
              </a:defRPr>
            </a:lvl1pPr>
          </a:lstStyle>
          <a:p>
            <a:fld id="{EBC1D6EC-5EFC-4BB0-B6DD-CEE713F5F5A1}" type="datetimeFigureOut">
              <a:rPr lang="en-US" smtClean="0"/>
              <a:t>4/6/20</a:t>
            </a:fld>
            <a:endParaRPr lang="en-US"/>
          </a:p>
        </p:txBody>
      </p:sp>
      <p:sp>
        <p:nvSpPr>
          <p:cNvPr id="5" name="Footer Placeholder 4"/>
          <p:cNvSpPr>
            <a:spLocks noGrp="1"/>
          </p:cNvSpPr>
          <p:nvPr>
            <p:ph type="ftr" sz="quarter" idx="3"/>
          </p:nvPr>
        </p:nvSpPr>
        <p:spPr>
          <a:xfrm>
            <a:off x="557784" y="6391656"/>
            <a:ext cx="3867912" cy="310896"/>
          </a:xfrm>
          <a:prstGeom prst="rect">
            <a:avLst/>
          </a:prstGeom>
        </p:spPr>
        <p:txBody>
          <a:bodyPr vert="horz" lIns="91440" tIns="45720" rIns="91440" bIns="45720" rtlCol="0" anchor="ctr" anchorCtr="0"/>
          <a:lstStyle>
            <a:lvl1pPr algn="l">
              <a:defRPr sz="1000" b="1" i="0">
                <a:solidFill>
                  <a:schemeClr val="accent1"/>
                </a:solidFill>
              </a:defRPr>
            </a:lvl1pPr>
          </a:lstStyle>
          <a:p>
            <a:endParaRPr lang="en-US"/>
          </a:p>
        </p:txBody>
      </p:sp>
      <p:sp>
        <p:nvSpPr>
          <p:cNvPr id="29" name="Rectangle 2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9F6E1B05-F531-4354-BB89-32BD5589D3DA}" type="slidenum">
              <a:rPr lang="en-US" smtClean="0"/>
              <a:t>‹#›</a:t>
            </a:fld>
            <a:endParaRPr lang="en-US"/>
          </a:p>
        </p:txBody>
      </p:sp>
    </p:spTree>
    <p:extLst>
      <p:ext uri="{BB962C8B-B14F-4D97-AF65-F5344CB8AC3E}">
        <p14:creationId xmlns:p14="http://schemas.microsoft.com/office/powerpoint/2010/main" val="173481152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Informational Notes Set-Up</a:t>
            </a: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87508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Just as you track your reading with literature…</a:t>
            </a:r>
          </a:p>
        </p:txBody>
      </p:sp>
      <p:sp>
        <p:nvSpPr>
          <p:cNvPr id="3" name="Content Placeholder 2"/>
          <p:cNvSpPr>
            <a:spLocks noGrp="1"/>
          </p:cNvSpPr>
          <p:nvPr>
            <p:ph idx="1"/>
          </p:nvPr>
        </p:nvSpPr>
        <p:spPr/>
        <p:txBody>
          <a:bodyPr/>
          <a:lstStyle/>
          <a:p>
            <a:r>
              <a:rPr lang="en-US" dirty="0"/>
              <a:t>You should aim to do the same with informational texts. </a:t>
            </a:r>
          </a:p>
          <a:p>
            <a:r>
              <a:rPr lang="en-US" dirty="0"/>
              <a:t>Instead of characters, settings, and plot elements, however, you’ll be adjusting your format for other elements. </a:t>
            </a:r>
          </a:p>
          <a:p>
            <a:r>
              <a:rPr lang="en-US" dirty="0"/>
              <a:t>These four elements are found within EVERY piece of information, and should be taken note of, especially as their relationships can explain “bigger picture” ideas.</a:t>
            </a:r>
          </a:p>
          <a:p>
            <a:pPr marL="0" indent="0">
              <a:buNone/>
            </a:pPr>
            <a:endParaRPr lang="en-US" dirty="0"/>
          </a:p>
        </p:txBody>
      </p:sp>
    </p:spTree>
    <p:extLst>
      <p:ext uri="{BB962C8B-B14F-4D97-AF65-F5344CB8AC3E}">
        <p14:creationId xmlns:p14="http://schemas.microsoft.com/office/powerpoint/2010/main" val="2817880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Individuals</a:t>
            </a:r>
          </a:p>
        </p:txBody>
      </p:sp>
      <p:sp>
        <p:nvSpPr>
          <p:cNvPr id="3" name="Content Placeholder 2"/>
          <p:cNvSpPr>
            <a:spLocks noGrp="1"/>
          </p:cNvSpPr>
          <p:nvPr>
            <p:ph idx="1"/>
          </p:nvPr>
        </p:nvSpPr>
        <p:spPr/>
        <p:txBody>
          <a:bodyPr/>
          <a:lstStyle/>
          <a:p>
            <a:r>
              <a:rPr lang="en-US" dirty="0"/>
              <a:t>These can be any persons, peoples or groups within your informational piece. </a:t>
            </a:r>
          </a:p>
          <a:p>
            <a:r>
              <a:rPr lang="en-US" dirty="0"/>
              <a:t>Usually the subject of the text</a:t>
            </a:r>
          </a:p>
          <a:p>
            <a:r>
              <a:rPr lang="en-US" dirty="0"/>
              <a:t>Can be topic, subtopic, focus or tangential (close to the focus)</a:t>
            </a:r>
          </a:p>
          <a:p>
            <a:r>
              <a:rPr lang="en-US" dirty="0"/>
              <a:t>Relationships between individuals and the other categories can explain what the information is trying to convey. </a:t>
            </a:r>
          </a:p>
          <a:p>
            <a:pPr lvl="1"/>
            <a:r>
              <a:rPr lang="en-US" dirty="0"/>
              <a:t>Example: A text about architects might focus on one, while giving background on their style or their role models in the field. These people would all be key individuals, as the text devotes space and time to them. </a:t>
            </a:r>
          </a:p>
        </p:txBody>
      </p:sp>
    </p:spTree>
    <p:extLst>
      <p:ext uri="{BB962C8B-B14F-4D97-AF65-F5344CB8AC3E}">
        <p14:creationId xmlns:p14="http://schemas.microsoft.com/office/powerpoint/2010/main" val="1260350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Events</a:t>
            </a:r>
          </a:p>
        </p:txBody>
      </p:sp>
      <p:sp>
        <p:nvSpPr>
          <p:cNvPr id="3" name="Content Placeholder 2"/>
          <p:cNvSpPr>
            <a:spLocks noGrp="1"/>
          </p:cNvSpPr>
          <p:nvPr>
            <p:ph idx="1"/>
          </p:nvPr>
        </p:nvSpPr>
        <p:spPr/>
        <p:txBody>
          <a:bodyPr/>
          <a:lstStyle/>
          <a:p>
            <a:r>
              <a:rPr lang="en-US" dirty="0"/>
              <a:t>Something has to happen</a:t>
            </a:r>
          </a:p>
          <a:p>
            <a:r>
              <a:rPr lang="en-US" dirty="0"/>
              <a:t>In informational text, lots of things tend to happen</a:t>
            </a:r>
          </a:p>
          <a:p>
            <a:r>
              <a:rPr lang="en-US" dirty="0"/>
              <a:t>Ex: biographies trace events in a person’s life</a:t>
            </a:r>
          </a:p>
          <a:p>
            <a:pPr lvl="1"/>
            <a:r>
              <a:rPr lang="en-US" dirty="0"/>
              <a:t>Historical texts may detail events leading to a major event (cause and effect)</a:t>
            </a:r>
          </a:p>
          <a:p>
            <a:pPr lvl="1"/>
            <a:r>
              <a:rPr lang="en-US" dirty="0"/>
              <a:t>Scientific texts may explain the events leading to a discovery or how a conclusion was reached</a:t>
            </a:r>
          </a:p>
          <a:p>
            <a:pPr lvl="1"/>
            <a:endParaRPr lang="en-US" dirty="0"/>
          </a:p>
          <a:p>
            <a:pPr lvl="1"/>
            <a:r>
              <a:rPr lang="en-US" dirty="0"/>
              <a:t>There may be MULTIPLE events in one informational text</a:t>
            </a:r>
          </a:p>
        </p:txBody>
      </p:sp>
    </p:spTree>
    <p:extLst>
      <p:ext uri="{BB962C8B-B14F-4D97-AF65-F5344CB8AC3E}">
        <p14:creationId xmlns:p14="http://schemas.microsoft.com/office/powerpoint/2010/main" val="1623520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Ideas</a:t>
            </a:r>
          </a:p>
        </p:txBody>
      </p:sp>
      <p:sp>
        <p:nvSpPr>
          <p:cNvPr id="3" name="Content Placeholder 2"/>
          <p:cNvSpPr>
            <a:spLocks noGrp="1"/>
          </p:cNvSpPr>
          <p:nvPr>
            <p:ph idx="1"/>
          </p:nvPr>
        </p:nvSpPr>
        <p:spPr/>
        <p:txBody>
          <a:bodyPr/>
          <a:lstStyle/>
          <a:p>
            <a:r>
              <a:rPr lang="en-US" dirty="0"/>
              <a:t>These are any ideas related to the information present within the text.</a:t>
            </a:r>
          </a:p>
          <a:p>
            <a:pPr lvl="1"/>
            <a:r>
              <a:rPr lang="en-US" dirty="0"/>
              <a:t>Ex: A text about the Declaration of Independence might contain ideas about freedom, sacrifice, risk, duty, honor….</a:t>
            </a:r>
          </a:p>
          <a:p>
            <a:pPr lvl="1"/>
            <a:r>
              <a:rPr lang="en-US" dirty="0"/>
              <a:t>A text about Photosynthesis might contain ideas about cycles, transformation, nutrition, </a:t>
            </a:r>
            <a:r>
              <a:rPr lang="en-US" dirty="0" err="1"/>
              <a:t>etc</a:t>
            </a:r>
            <a:r>
              <a:rPr lang="en-US" dirty="0"/>
              <a:t>,</a:t>
            </a:r>
          </a:p>
          <a:p>
            <a:pPr lvl="1"/>
            <a:endParaRPr lang="en-US" dirty="0"/>
          </a:p>
        </p:txBody>
      </p:sp>
    </p:spTree>
    <p:extLst>
      <p:ext uri="{BB962C8B-B14F-4D97-AF65-F5344CB8AC3E}">
        <p14:creationId xmlns:p14="http://schemas.microsoft.com/office/powerpoint/2010/main" val="662184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Key Information</a:t>
            </a:r>
          </a:p>
        </p:txBody>
      </p:sp>
      <p:sp>
        <p:nvSpPr>
          <p:cNvPr id="3" name="Content Placeholder 2"/>
          <p:cNvSpPr>
            <a:spLocks noGrp="1"/>
          </p:cNvSpPr>
          <p:nvPr>
            <p:ph idx="1"/>
          </p:nvPr>
        </p:nvSpPr>
        <p:spPr/>
        <p:txBody>
          <a:bodyPr>
            <a:normAutofit/>
          </a:bodyPr>
          <a:lstStyle/>
          <a:p>
            <a:r>
              <a:rPr lang="en-US" sz="4000" dirty="0"/>
              <a:t>Basically, anything else you feel is valuable or necessary to know about your topic. </a:t>
            </a:r>
          </a:p>
        </p:txBody>
      </p:sp>
    </p:spTree>
    <p:extLst>
      <p:ext uri="{BB962C8B-B14F-4D97-AF65-F5344CB8AC3E}">
        <p14:creationId xmlns:p14="http://schemas.microsoft.com/office/powerpoint/2010/main" val="407977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Now, you track it! Copy this template for “True Colors”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55833008"/>
              </p:ext>
            </p:extLst>
          </p:nvPr>
        </p:nvGraphicFramePr>
        <p:xfrm>
          <a:off x="854825" y="2490641"/>
          <a:ext cx="10432774" cy="4137854"/>
        </p:xfrm>
        <a:graphic>
          <a:graphicData uri="http://schemas.openxmlformats.org/drawingml/2006/table">
            <a:tbl>
              <a:tblPr firstRow="1" bandRow="1">
                <a:tableStyleId>{5C22544A-7EE6-4342-B048-85BDC9FD1C3A}</a:tableStyleId>
              </a:tblPr>
              <a:tblGrid>
                <a:gridCol w="5216387">
                  <a:extLst>
                    <a:ext uri="{9D8B030D-6E8A-4147-A177-3AD203B41FA5}">
                      <a16:colId xmlns:a16="http://schemas.microsoft.com/office/drawing/2014/main" val="1453184954"/>
                    </a:ext>
                  </a:extLst>
                </a:gridCol>
                <a:gridCol w="5216387">
                  <a:extLst>
                    <a:ext uri="{9D8B030D-6E8A-4147-A177-3AD203B41FA5}">
                      <a16:colId xmlns:a16="http://schemas.microsoft.com/office/drawing/2014/main" val="4138168826"/>
                    </a:ext>
                  </a:extLst>
                </a:gridCol>
              </a:tblGrid>
              <a:tr h="2068927">
                <a:tc>
                  <a:txBody>
                    <a:bodyPr/>
                    <a:lstStyle/>
                    <a:p>
                      <a:r>
                        <a:rPr lang="en-US" dirty="0"/>
                        <a:t>Key Ideas</a:t>
                      </a:r>
                    </a:p>
                  </a:txBody>
                  <a:tcPr/>
                </a:tc>
                <a:tc>
                  <a:txBody>
                    <a:bodyPr/>
                    <a:lstStyle/>
                    <a:p>
                      <a:r>
                        <a:rPr lang="en-US" dirty="0"/>
                        <a:t>Key Events</a:t>
                      </a:r>
                    </a:p>
                  </a:txBody>
                  <a:tcPr/>
                </a:tc>
                <a:extLst>
                  <a:ext uri="{0D108BD9-81ED-4DB2-BD59-A6C34878D82A}">
                    <a16:rowId xmlns:a16="http://schemas.microsoft.com/office/drawing/2014/main" val="307232797"/>
                  </a:ext>
                </a:extLst>
              </a:tr>
              <a:tr h="2068927">
                <a:tc>
                  <a:txBody>
                    <a:bodyPr/>
                    <a:lstStyle/>
                    <a:p>
                      <a:r>
                        <a:rPr lang="en-US" dirty="0"/>
                        <a:t>Key Individuals</a:t>
                      </a:r>
                    </a:p>
                  </a:txBody>
                  <a:tcPr/>
                </a:tc>
                <a:tc>
                  <a:txBody>
                    <a:bodyPr/>
                    <a:lstStyle/>
                    <a:p>
                      <a:r>
                        <a:rPr lang="en-US" dirty="0"/>
                        <a:t>Other</a:t>
                      </a:r>
                      <a:r>
                        <a:rPr lang="en-US" baseline="0" dirty="0"/>
                        <a:t> key facts</a:t>
                      </a:r>
                      <a:endParaRPr lang="en-US" dirty="0"/>
                    </a:p>
                  </a:txBody>
                  <a:tcPr/>
                </a:tc>
                <a:extLst>
                  <a:ext uri="{0D108BD9-81ED-4DB2-BD59-A6C34878D82A}">
                    <a16:rowId xmlns:a16="http://schemas.microsoft.com/office/drawing/2014/main" val="3177309212"/>
                  </a:ext>
                </a:extLst>
              </a:tr>
            </a:tbl>
          </a:graphicData>
        </a:graphic>
      </p:graphicFrame>
    </p:spTree>
    <p:extLst>
      <p:ext uri="{BB962C8B-B14F-4D97-AF65-F5344CB8AC3E}">
        <p14:creationId xmlns:p14="http://schemas.microsoft.com/office/powerpoint/2010/main" val="32602063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EC7F02AD-9687-440F-A9DF-FAA6F22270D7}"/>
    </a:ext>
  </a:extLst>
</a:theme>
</file>

<file path=docProps/app.xml><?xml version="1.0" encoding="utf-8"?>
<Properties xmlns="http://schemas.openxmlformats.org/officeDocument/2006/extended-properties" xmlns:vt="http://schemas.openxmlformats.org/officeDocument/2006/docPropsVTypes">
  <Template>Ion Boardroom</Template>
  <TotalTime>6</TotalTime>
  <Words>332</Words>
  <Application>Microsoft Macintosh PowerPoint</Application>
  <PresentationFormat>Widescreen</PresentationFormat>
  <Paragraphs>30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Ion Boardroom</vt:lpstr>
      <vt:lpstr>Informational Notes Set-Up</vt:lpstr>
      <vt:lpstr>Just as you track your reading with literature…</vt:lpstr>
      <vt:lpstr>Key Individuals</vt:lpstr>
      <vt:lpstr>Key Events</vt:lpstr>
      <vt:lpstr>Key Ideas</vt:lpstr>
      <vt:lpstr>Other Key Information</vt:lpstr>
      <vt:lpstr>Now, you track it! Copy this template for “True Colors”</vt:lpstr>
    </vt:vector>
  </TitlesOfParts>
  <Company>DeSoto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Informational Notes Set-Up</dc:title>
  <dc:creator>Mark Christ</dc:creator>
  <cp:lastModifiedBy>Casey Townsend</cp:lastModifiedBy>
  <cp:revision>2</cp:revision>
  <dcterms:created xsi:type="dcterms:W3CDTF">2020-04-05T17:03:26Z</dcterms:created>
  <dcterms:modified xsi:type="dcterms:W3CDTF">2020-04-06T14:14:21Z</dcterms:modified>
</cp:coreProperties>
</file>