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Schoology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Syncing Grades to </a:t>
            </a:r>
            <a:r>
              <a:rPr lang="en-US" dirty="0" err="1" smtClean="0"/>
              <a:t>PowerTeacher</a:t>
            </a:r>
            <a:r>
              <a:rPr lang="en-US" dirty="0" smtClean="0"/>
              <a:t> pro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HSSD Tech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777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212"/>
            <a:ext cx="12192000" cy="620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69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3" y="0"/>
            <a:ext cx="11372045" cy="674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61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1" y="0"/>
            <a:ext cx="11316482" cy="66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107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2</TotalTime>
  <Words>5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Mesh</vt:lpstr>
      <vt:lpstr>Schoology:  Syncing Grades to PowerTeacher pro</vt:lpstr>
      <vt:lpstr>PowerPoint Presentation</vt:lpstr>
      <vt:lpstr>PowerPoint Presentation</vt:lpstr>
      <vt:lpstr>PowerPoint Presentation</vt:lpstr>
    </vt:vector>
  </TitlesOfParts>
  <Company>Holly Springs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Schoology:  Syncing Grades to PowerTeacher pro</dc:title>
  <dc:creator>Brian M. Mullinix</dc:creator>
  <cp:lastModifiedBy>Brian M. Mullinix</cp:lastModifiedBy>
  <cp:revision>1</cp:revision>
  <dcterms:created xsi:type="dcterms:W3CDTF">2021-07-23T14:40:49Z</dcterms:created>
  <dcterms:modified xsi:type="dcterms:W3CDTF">2021-07-23T14:43:26Z</dcterms:modified>
</cp:coreProperties>
</file>