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 Kang" initials="DK" lastIdx="1" clrIdx="0">
    <p:extLst>
      <p:ext uri="{19B8F6BF-5375-455C-9EA6-DF929625EA0E}">
        <p15:presenceInfo xmlns:p15="http://schemas.microsoft.com/office/powerpoint/2012/main" xmlns="" userId="d7be71dbbfe007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56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79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9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30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4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96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58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52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23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0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42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2777-F81F-452F-9965-7BB47A8E05B1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5F0B-BBFF-4946-B583-B192B76A5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2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9011" y="662781"/>
            <a:ext cx="10694293" cy="5927565"/>
            <a:chOff x="799011" y="930435"/>
            <a:chExt cx="10694293" cy="5927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011" y="930435"/>
              <a:ext cx="10694293" cy="59275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19311" y="1932832"/>
              <a:ext cx="9172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Janda Snickerdoodle Serif" panose="02000506000000020003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Janda Snickerdoodle Serif" panose="02000506000000020003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41" y="27514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KG Dark Side" pitchFamily="2" charset="0"/>
              </a:rPr>
              <a:t>Welcome to </a:t>
            </a:r>
            <a:br>
              <a:rPr lang="en-US" sz="5400" dirty="0" smtClean="0">
                <a:solidFill>
                  <a:schemeClr val="bg1"/>
                </a:solidFill>
                <a:latin typeface="KG Dark Side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KG Dark Side" pitchFamily="2" charset="0"/>
              </a:rPr>
              <a:t>Mrs. </a:t>
            </a:r>
            <a:r>
              <a:rPr lang="en-US" sz="5400" dirty="0" err="1" smtClean="0">
                <a:solidFill>
                  <a:schemeClr val="bg1"/>
                </a:solidFill>
                <a:latin typeface="KG Dark Side" pitchFamily="2" charset="0"/>
              </a:rPr>
              <a:t>Dake’s</a:t>
            </a:r>
            <a:r>
              <a:rPr lang="en-US" sz="5400" dirty="0" smtClean="0">
                <a:solidFill>
                  <a:schemeClr val="bg1"/>
                </a:solidFill>
                <a:latin typeface="KG Dark Side" pitchFamily="2" charset="0"/>
              </a:rPr>
              <a:t> Class</a:t>
            </a:r>
            <a:endParaRPr lang="en-US" sz="54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2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4" y="1202788"/>
            <a:ext cx="10515599" cy="565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33" y="169818"/>
            <a:ext cx="10515600" cy="1325563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KG Dark Side" pitchFamily="2" charset="0"/>
              </a:rPr>
              <a:t>Daily Binders </a:t>
            </a:r>
            <a:endParaRPr lang="en-US" sz="6000" dirty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874" y="1894114"/>
            <a:ext cx="77201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Every student will have a “Daily Binder” 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 Will be sent home daily. 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Includes Behavior Calendar (must be initialed Daily) with power paws. 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Includes Math and Reading Homework.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Includes anything that will come home from school that parents need to see.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Reading overviews.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Leader in Me sheets</a:t>
            </a:r>
          </a:p>
          <a:p>
            <a:pPr algn="ctr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Reading Logs</a:t>
            </a:r>
          </a:p>
          <a:p>
            <a:pPr algn="ctr">
              <a:buFontTx/>
              <a:buChar char="-"/>
            </a:pPr>
            <a:endParaRPr lang="en-US" sz="20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You may also send lunch money, notes, and other things that you need me to see. This will be checked every morning. 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9011" y="662781"/>
            <a:ext cx="10694293" cy="5927565"/>
            <a:chOff x="799011" y="930435"/>
            <a:chExt cx="10694293" cy="5927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9011" y="930435"/>
              <a:ext cx="10694293" cy="59275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19311" y="1932832"/>
              <a:ext cx="9172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Janda Snickerdoodle Serif" panose="02000506000000020003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Janda Snickerdoodle Serif" panose="02000506000000020003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469" y="1784782"/>
            <a:ext cx="9263073" cy="18728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KG Dark Side" pitchFamily="2" charset="0"/>
              </a:rPr>
              <a:t>We are going to have a “LLAMA” fun this year!</a:t>
            </a:r>
            <a:endParaRPr lang="en-US" sz="54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1030" name="Picture 6" descr="C:\Users\Will Dake\AppData\Local\Microsoft\Windows\INetCache\IE\831PMB08\istockphoto-895877528-170x17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13050">
            <a:off x="1813560" y="3420290"/>
            <a:ext cx="2823754" cy="2823754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2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7442" y="927594"/>
            <a:ext cx="11394830" cy="5930406"/>
            <a:chOff x="520505" y="737680"/>
            <a:chExt cx="11394830" cy="5998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505" y="737680"/>
              <a:ext cx="11394830" cy="5998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0160" y="1390612"/>
              <a:ext cx="9664505" cy="52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Janda Snickerdoodle Serif" panose="02000506000000020003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8468" y="126609"/>
            <a:ext cx="10578904" cy="1015663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KG Dark Side" pitchFamily="2" charset="0"/>
              </a:rPr>
              <a:t>About the Teacher</a:t>
            </a:r>
            <a:endParaRPr lang="en-US" sz="60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8" name="Picture 7" descr="thumbnail_BD0B3EB6-F288-4F9C-8100-BC022BA1FEF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5048" y="1762082"/>
            <a:ext cx="3906665" cy="4246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8731" y="2037807"/>
            <a:ext cx="4376058" cy="368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6</a:t>
            </a:r>
            <a:r>
              <a:rPr lang="en-US" baseline="30000" dirty="0" smtClean="0">
                <a:solidFill>
                  <a:schemeClr val="bg1"/>
                </a:solidFill>
                <a:latin typeface="KG Dark Side" pitchFamily="2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 Year teaching- </a:t>
            </a:r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5</a:t>
            </a:r>
            <a:r>
              <a:rPr lang="en-US" baseline="30000" dirty="0" smtClean="0">
                <a:solidFill>
                  <a:schemeClr val="bg1"/>
                </a:solidFill>
                <a:latin typeface="KG Dark Side" pitchFamily="2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Year at PPS.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Husband- Will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One son- Baker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Two dogs- Scarlet and Chip.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KG Dark Side" pitchFamily="2" charset="0"/>
              </a:rPr>
              <a:t>So ready for a llama fun!</a:t>
            </a: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6475" y="1076178"/>
            <a:ext cx="11662116" cy="5781822"/>
            <a:chOff x="267287" y="773724"/>
            <a:chExt cx="11662116" cy="58721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287" y="773724"/>
              <a:ext cx="11662116" cy="58721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53551" y="1786597"/>
              <a:ext cx="9903655" cy="4032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School Supplies are provided by school.</a:t>
              </a:r>
            </a:p>
            <a:p>
              <a:pPr>
                <a:buFont typeface="Arial" pitchFamily="34" charset="0"/>
                <a:buChar char="•"/>
              </a:pPr>
              <a:endParaRPr lang="en-US" sz="28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Handwriting Paper- $10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INOW Parent Portal- $5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Technology </a:t>
              </a: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Contribution</a:t>
              </a: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(Includes head 	phones)- $15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School Contribution- $15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PPS School T-shirt- $10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chemeClr val="bg1"/>
                  </a:solidFill>
                  <a:latin typeface="KG Dark Side" pitchFamily="2" charset="0"/>
                </a:rPr>
                <a:t> PPS Tote (No backpacks allowed)- $10</a:t>
              </a:r>
              <a:endParaRPr lang="en-US" sz="2800" dirty="0">
                <a:solidFill>
                  <a:schemeClr val="bg1"/>
                </a:solidFill>
                <a:latin typeface="KG Dark Side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CCFF66"/>
          </a:solidFill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KG Dark Side" pitchFamily="2" charset="0"/>
              </a:rPr>
              <a:t>Supplies &amp; Prices</a:t>
            </a:r>
            <a:endParaRPr lang="en-US" sz="60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4" y="1202788"/>
            <a:ext cx="10515599" cy="565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33" y="169818"/>
            <a:ext cx="10515600" cy="1325563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KG Dark Side" pitchFamily="2" charset="0"/>
              </a:rPr>
              <a:t>Lunchroom Prices </a:t>
            </a:r>
            <a:endParaRPr lang="en-US" sz="6000" dirty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874" y="2286000"/>
            <a:ext cx="7720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Breakfast and lunch served daily.</a:t>
            </a:r>
          </a:p>
          <a:p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Breakfast- $1.25 per meal</a:t>
            </a:r>
          </a:p>
          <a:p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Lunch- $2.50 per meal</a:t>
            </a:r>
          </a:p>
          <a:p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Go to School website, “Parent links”, and then “</a:t>
            </a:r>
            <a:r>
              <a:rPr lang="en-US" sz="2400" dirty="0" err="1" smtClean="0">
                <a:solidFill>
                  <a:schemeClr val="bg1"/>
                </a:solidFill>
                <a:latin typeface="KG Dark Side" pitchFamily="2" charset="0"/>
              </a:rPr>
              <a:t>PayPams</a:t>
            </a: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” to add money to your child’s lunch account OR send in a sealed envelope with child’s name and my name on the front. </a:t>
            </a:r>
            <a:endParaRPr lang="en-US" sz="24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68254" y="927594"/>
            <a:ext cx="11394830" cy="5930406"/>
            <a:chOff x="520505" y="737680"/>
            <a:chExt cx="11394830" cy="5998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505" y="737680"/>
              <a:ext cx="11394830" cy="5998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0160" y="1390612"/>
              <a:ext cx="9664505" cy="52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Janda Snickerdoodle Serif" panose="02000506000000020003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35085" y="2129246"/>
            <a:ext cx="437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349" y="261255"/>
            <a:ext cx="10006148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Dark Side" pitchFamily="2" charset="0"/>
              </a:rPr>
              <a:t>Orientation Packet Pick-Up</a:t>
            </a:r>
            <a:endParaRPr lang="en-US" sz="3600" dirty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4195" y="1554480"/>
            <a:ext cx="7354388" cy="4278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First Grade Orientation Packet Pick-up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(Zero contact drive-through)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KG Dark Side" pitchFamily="2" charset="0"/>
              </a:rPr>
              <a:t>Northington</a:t>
            </a: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 Street Entrance</a:t>
            </a:r>
          </a:p>
          <a:p>
            <a:endParaRPr lang="en-US" sz="2400" dirty="0" smtClean="0">
              <a:solidFill>
                <a:srgbClr val="FF0000"/>
              </a:solidFill>
              <a:latin typeface="KG Dark Side" pitchFamily="2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KG Dark Side" pitchFamily="2" charset="0"/>
              </a:rPr>
              <a:t>Wednesday, August 26</a:t>
            </a:r>
            <a:r>
              <a:rPr lang="en-US" sz="2400" baseline="30000" dirty="0" smtClean="0">
                <a:solidFill>
                  <a:srgbClr val="FF0000"/>
                </a:solidFill>
                <a:latin typeface="KG Dark Side" pitchFamily="2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KG Dark Side" pitchFamily="2" charset="0"/>
              </a:rPr>
              <a:t>, 2020 from 11:00am-1:00pm and 4:30-6:00 pm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KG Dark Side" pitchFamily="2" charset="0"/>
              </a:rPr>
              <a:t>Please make every effort to pick up your child’s folder. Fill out the paperwork and send it back on the first day. 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6475" y="1076178"/>
            <a:ext cx="11662116" cy="6691156"/>
            <a:chOff x="267287" y="773724"/>
            <a:chExt cx="11662116" cy="6795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287" y="773724"/>
              <a:ext cx="11662116" cy="58721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53551" y="1786597"/>
              <a:ext cx="9903655" cy="578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Make sure to watch the school-wide video on the school website. At contactless pick-up you will receive: </a:t>
              </a: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 Back to school paperwork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 Our classroom handbook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 Car rider sign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 Transportation tag- must wear to school the 	first few days. </a:t>
              </a:r>
            </a:p>
            <a:p>
              <a:pPr>
                <a:buFont typeface="Arial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Remember forms and fees can be sent on the first day.  </a:t>
              </a:r>
            </a:p>
            <a:p>
              <a:pPr>
                <a:buFont typeface="Arial" pitchFamily="34" charset="0"/>
                <a:buChar char="•"/>
              </a:pPr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KG Dark Side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Dark Side" pitchFamily="2" charset="0"/>
              </a:rPr>
              <a:t>Orientation Information</a:t>
            </a:r>
            <a:endParaRPr lang="en-US" sz="48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84" y="1202788"/>
            <a:ext cx="10515599" cy="565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33" y="169818"/>
            <a:ext cx="10515600" cy="1325563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KG Dark Side" pitchFamily="2" charset="0"/>
              </a:rPr>
              <a:t>Meet me on Zoom </a:t>
            </a:r>
            <a:endParaRPr lang="en-US" sz="6000" dirty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874" y="2286000"/>
            <a:ext cx="7720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Dark Side" pitchFamily="2" charset="0"/>
              </a:rPr>
              <a:t>Monday, August 31</a:t>
            </a:r>
            <a:r>
              <a:rPr lang="en-US" sz="3200" baseline="30000" dirty="0" smtClean="0">
                <a:solidFill>
                  <a:schemeClr val="bg1"/>
                </a:solidFill>
                <a:latin typeface="KG Dark Side" pitchFamily="2" charset="0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latin typeface="KG Dark Side" pitchFamily="2" charset="0"/>
              </a:rPr>
              <a:t>, 2020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KG Dark Side" pitchFamily="2" charset="0"/>
              </a:rPr>
              <a:t>11:00am-1:00pm &amp; 4:30-6:00pm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KG Dark Side" pitchFamily="2" charset="0"/>
              </a:rPr>
              <a:t>Every Child will have an assigned zoom meeting time and meeting ID (written on your Welcome Letter) to meet with me and have a Q&amp;A session. </a:t>
            </a:r>
            <a:endParaRPr lang="en-US" sz="28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68254" y="927594"/>
            <a:ext cx="11394830" cy="5930406"/>
            <a:chOff x="520505" y="737680"/>
            <a:chExt cx="11394830" cy="5998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505" y="737680"/>
              <a:ext cx="11394830" cy="59981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0160" y="1390612"/>
              <a:ext cx="9664505" cy="52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Janda Snickerdoodle Serif" panose="02000506000000020003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35085" y="2129246"/>
            <a:ext cx="437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9349" y="261255"/>
            <a:ext cx="10006148" cy="646331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G Dark Side" pitchFamily="2" charset="0"/>
              </a:rPr>
              <a:t>First Week of School info</a:t>
            </a:r>
            <a:endParaRPr lang="en-US" sz="3600" dirty="0">
              <a:solidFill>
                <a:schemeClr val="bg1"/>
              </a:solidFill>
              <a:latin typeface="KG Dark Sid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3304" y="1828800"/>
            <a:ext cx="845166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September 8</a:t>
            </a:r>
            <a:r>
              <a:rPr lang="en-US" sz="2400" baseline="30000" dirty="0" smtClean="0">
                <a:solidFill>
                  <a:schemeClr val="bg1"/>
                </a:solidFill>
                <a:latin typeface="KG Dark Side" pitchFamily="2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- First Day of school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Morning- First grade parents will be allowed to walk in on the first day</a:t>
            </a: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You will be assigned a time to arrive.</a:t>
            </a: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Masks are required during arrival at school and dismissal. </a:t>
            </a:r>
          </a:p>
          <a:p>
            <a:pPr algn="ctr">
              <a:buFontTx/>
              <a:buChar char="-"/>
            </a:pPr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Car riders will start dismissal at 2:05pm.</a:t>
            </a: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KG Dark Side" pitchFamily="2" charset="0"/>
              </a:rPr>
              <a:t> Car tags must be visible. 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6475" y="1076178"/>
            <a:ext cx="11662116" cy="6321825"/>
            <a:chOff x="267287" y="773724"/>
            <a:chExt cx="11662116" cy="6420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287" y="773724"/>
              <a:ext cx="11662116" cy="58721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53551" y="1786597"/>
              <a:ext cx="9903655" cy="540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New Health and Safety Policies on school website. Here are a few you need to know:</a:t>
              </a: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pPr marL="457200" indent="-457200">
                <a:buAutoNum type="arabicPeriod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Masks must be worn in hallways and common areas of the school.</a:t>
              </a:r>
            </a:p>
            <a:p>
              <a:pPr marL="457200" indent="-457200">
                <a:buAutoNum type="arabicPeriod"/>
              </a:pPr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Water bottles can be brought to school because water fountains will not be used. </a:t>
              </a:r>
            </a:p>
            <a:p>
              <a:pPr marL="457200" indent="-457200"/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pPr marL="457200" indent="-457200"/>
              <a:r>
                <a:rPr lang="en-US" sz="2400" dirty="0" smtClean="0">
                  <a:solidFill>
                    <a:schemeClr val="bg1"/>
                  </a:solidFill>
                  <a:latin typeface="KG Dark Side" pitchFamily="2" charset="0"/>
                </a:rPr>
                <a:t>Health and Safety are very important at PPS.  </a:t>
              </a:r>
            </a:p>
            <a:p>
              <a:pPr marL="457200" indent="-457200">
                <a:buAutoNum type="arabicPeriod"/>
              </a:pPr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400" dirty="0" smtClean="0">
                <a:solidFill>
                  <a:schemeClr val="bg1"/>
                </a:solidFill>
                <a:latin typeface="KG Dark Side" pitchFamily="2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KG Dark Side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Dark Side" pitchFamily="2" charset="0"/>
              </a:rPr>
              <a:t>Health and Safety</a:t>
            </a:r>
            <a:endParaRPr lang="en-US" sz="4800" dirty="0">
              <a:solidFill>
                <a:schemeClr val="bg1"/>
              </a:solidFill>
              <a:latin typeface="KG Dark Side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</TotalTime>
  <Words>467</Words>
  <Application>Microsoft Office PowerPoint</Application>
  <PresentationFormat>Custom</PresentationFormat>
  <Paragraphs>87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to  Mrs. Dake’s Class</vt:lpstr>
      <vt:lpstr>Slide 2</vt:lpstr>
      <vt:lpstr>Supplies &amp; Prices</vt:lpstr>
      <vt:lpstr>Lunchroom Prices </vt:lpstr>
      <vt:lpstr>Slide 5</vt:lpstr>
      <vt:lpstr>Orientation Information</vt:lpstr>
      <vt:lpstr>Meet me on Zoom </vt:lpstr>
      <vt:lpstr>Slide 8</vt:lpstr>
      <vt:lpstr>Health and Safety</vt:lpstr>
      <vt:lpstr>Daily Binders </vt:lpstr>
      <vt:lpstr>We are going to have a “LLAMA” fun this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Meeting Template</dc:title>
  <dc:creator>Don Kang</dc:creator>
  <cp:lastModifiedBy>HP</cp:lastModifiedBy>
  <cp:revision>73</cp:revision>
  <dcterms:created xsi:type="dcterms:W3CDTF">2015-12-18T13:19:59Z</dcterms:created>
  <dcterms:modified xsi:type="dcterms:W3CDTF">2020-08-18T16:53:45Z</dcterms:modified>
</cp:coreProperties>
</file>