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7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7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3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0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0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2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8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2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1F792-BD54-4355-8336-694C7C943D62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656A-3FCB-49EC-8C02-2D77EED0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5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4,378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number is in the hundreds place?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2696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9,</a:t>
            </a:r>
            <a:r>
              <a:rPr lang="en-US" u="sng" dirty="0" smtClean="0">
                <a:latin typeface="Comic Sans MS" panose="030F0702030302020204" pitchFamily="66" charset="0"/>
              </a:rPr>
              <a:t>9</a:t>
            </a:r>
            <a:r>
              <a:rPr lang="en-US" dirty="0" smtClean="0">
                <a:latin typeface="Comic Sans MS" panose="030F0702030302020204" pitchFamily="66" charset="0"/>
              </a:rPr>
              <a:t>96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is the value of the 9?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900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578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1774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Finish the expanded form.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5,469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4000" dirty="0" smtClean="0">
                <a:latin typeface="Comic Sans MS" panose="030F0702030302020204" pitchFamily="66" charset="0"/>
              </a:rPr>
              <a:t>5,000 + _____ + 60 + 9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3137" y="3641710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400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561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1774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Finish the expanded form.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3,117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4000" dirty="0" smtClean="0">
                <a:latin typeface="Comic Sans MS" panose="030F0702030302020204" pitchFamily="66" charset="0"/>
              </a:rPr>
              <a:t>3,000 + 100 + ______ + 7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0755" y="3641710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1609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1774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Finish the expanded form.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9,476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4000" dirty="0" smtClean="0">
                <a:latin typeface="Comic Sans MS" panose="030F0702030302020204" pitchFamily="66" charset="0"/>
              </a:rPr>
              <a:t>______ + 400 + 70 + 6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1962" y="3641710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9,000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819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1774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Finish the expanded form.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5,623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4000" dirty="0" smtClean="0">
                <a:latin typeface="Comic Sans MS" panose="030F0702030302020204" pitchFamily="66" charset="0"/>
              </a:rPr>
              <a:t>5,000 + 600 + 20 + _____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630" y="3641710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583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1774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Finish the expanded form.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1,043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4000" dirty="0" smtClean="0">
                <a:latin typeface="Comic Sans MS" panose="030F0702030302020204" pitchFamily="66" charset="0"/>
              </a:rPr>
              <a:t>1,000 + 0 + _____ + 3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1605" y="3756074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40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48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8257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Write the number in </a:t>
            </a:r>
            <a:r>
              <a:rPr lang="en-US" sz="4400" b="1" dirty="0" smtClean="0">
                <a:latin typeface="Comic Sans MS" panose="030F0702030302020204" pitchFamily="66" charset="0"/>
              </a:rPr>
              <a:t>standard form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br>
              <a:rPr lang="en-US" sz="4400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5000" dirty="0" smtClean="0">
                <a:latin typeface="Comic Sans MS" panose="030F0702030302020204" pitchFamily="66" charset="0"/>
              </a:rPr>
              <a:t>five thousand, two hundred seventy-one</a:t>
            </a:r>
            <a:endParaRPr lang="en-US" sz="5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4" y="5359791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5,271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8175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8257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Write the number in </a:t>
            </a:r>
            <a:r>
              <a:rPr lang="en-US" sz="4400" b="1" dirty="0" smtClean="0">
                <a:latin typeface="Comic Sans MS" panose="030F0702030302020204" pitchFamily="66" charset="0"/>
              </a:rPr>
              <a:t>standard form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br>
              <a:rPr lang="en-US" sz="4400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5000" dirty="0" smtClean="0">
                <a:latin typeface="Comic Sans MS" panose="030F0702030302020204" pitchFamily="66" charset="0"/>
              </a:rPr>
              <a:t>eight thousand, seven hundred fifteen</a:t>
            </a:r>
            <a:endParaRPr lang="en-US" sz="5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4" y="5359791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8,715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101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8257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Write the number in </a:t>
            </a:r>
            <a:r>
              <a:rPr lang="en-US" sz="4400" b="1" dirty="0" smtClean="0">
                <a:latin typeface="Comic Sans MS" panose="030F0702030302020204" pitchFamily="66" charset="0"/>
              </a:rPr>
              <a:t>standard form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br>
              <a:rPr lang="en-US" sz="4400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5000" dirty="0" smtClean="0">
                <a:latin typeface="Comic Sans MS" panose="030F0702030302020204" pitchFamily="66" charset="0"/>
              </a:rPr>
              <a:t>six hundred nine</a:t>
            </a:r>
            <a:endParaRPr lang="en-US" sz="5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4" y="5359791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609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8687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8257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Write the number in </a:t>
            </a:r>
            <a:r>
              <a:rPr lang="en-US" sz="4400" b="1" dirty="0" smtClean="0">
                <a:latin typeface="Comic Sans MS" panose="030F0702030302020204" pitchFamily="66" charset="0"/>
              </a:rPr>
              <a:t>standard form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br>
              <a:rPr lang="en-US" sz="4400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5000" dirty="0" smtClean="0">
                <a:latin typeface="Comic Sans MS" panose="030F0702030302020204" pitchFamily="66" charset="0"/>
              </a:rPr>
              <a:t>three thousand, three hundred seventy-one</a:t>
            </a:r>
            <a:endParaRPr lang="en-US" sz="5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4" y="5359791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3,371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6748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6,876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number is in the tens place?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0882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8257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Write the number in </a:t>
            </a:r>
            <a:r>
              <a:rPr lang="en-US" sz="4400" b="1" dirty="0" smtClean="0">
                <a:latin typeface="Comic Sans MS" panose="030F0702030302020204" pitchFamily="66" charset="0"/>
              </a:rPr>
              <a:t>standard form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br>
              <a:rPr lang="en-US" sz="4400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5000" dirty="0" smtClean="0">
                <a:latin typeface="Comic Sans MS" panose="030F0702030302020204" pitchFamily="66" charset="0"/>
              </a:rPr>
              <a:t>one thousand, four hundred ten</a:t>
            </a:r>
            <a:endParaRPr lang="en-US" sz="5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4" y="5359791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1,410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429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8257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Write the number in </a:t>
            </a:r>
            <a:r>
              <a:rPr lang="en-US" sz="4400" b="1" dirty="0" smtClean="0">
                <a:latin typeface="Comic Sans MS" panose="030F0702030302020204" pitchFamily="66" charset="0"/>
              </a:rPr>
              <a:t>standard form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br>
              <a:rPr lang="en-US" sz="4400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5000" dirty="0" smtClean="0">
                <a:latin typeface="Comic Sans MS" panose="030F0702030302020204" pitchFamily="66" charset="0"/>
              </a:rPr>
              <a:t>seven thousand, eight hundred fifty-three</a:t>
            </a:r>
            <a:endParaRPr lang="en-US" sz="5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4" y="5359791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latin typeface="Comic Sans MS" panose="030F0702030302020204" pitchFamily="66" charset="0"/>
              </a:rPr>
              <a:t>7,853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3624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3,214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is the value of the 1?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9982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8,243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is the value of the 8?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8,000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6015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2,165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is the value of the 1?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100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0779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6,477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number is in the tens place?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336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6,477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number is in the thousands place?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8930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6,477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is the value of the 6?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6,000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7869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6,4</a:t>
            </a:r>
            <a:r>
              <a:rPr lang="en-US" u="sng" dirty="0" smtClean="0">
                <a:latin typeface="Comic Sans MS" panose="030F0702030302020204" pitchFamily="66" charset="0"/>
              </a:rPr>
              <a:t>7</a:t>
            </a:r>
            <a:r>
              <a:rPr lang="en-US" dirty="0" smtClean="0">
                <a:latin typeface="Comic Sans MS" panose="030F0702030302020204" pitchFamily="66" charset="0"/>
              </a:rPr>
              <a:t>7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What is the value of the 7?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15" y="3854548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70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924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98</Words>
  <Application>Microsoft Office PowerPoint</Application>
  <PresentationFormat>Widescreen</PresentationFormat>
  <Paragraphs>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4,378  What number is in the hundreds place?</vt:lpstr>
      <vt:lpstr>6,876  What number is in the tens place?</vt:lpstr>
      <vt:lpstr>3,214 What is the value of the 1?</vt:lpstr>
      <vt:lpstr>8,243 What is the value of the 8?</vt:lpstr>
      <vt:lpstr>2,165 What is the value of the 1?</vt:lpstr>
      <vt:lpstr>6,477 What number is in the tens place?</vt:lpstr>
      <vt:lpstr>6,477 What number is in the thousands place?</vt:lpstr>
      <vt:lpstr>6,477 What is the value of the 6?</vt:lpstr>
      <vt:lpstr>6,477 What is the value of the 7?</vt:lpstr>
      <vt:lpstr>9,996 What is the value of the 9?</vt:lpstr>
      <vt:lpstr>Finish the expanded form.  5,469  5,000 + _____ + 60 + 9</vt:lpstr>
      <vt:lpstr>Finish the expanded form.  3,117  3,000 + 100 + ______ + 7</vt:lpstr>
      <vt:lpstr>Finish the expanded form.  9,476  ______ + 400 + 70 + 6</vt:lpstr>
      <vt:lpstr>Finish the expanded form.  5,623  5,000 + 600 + 20 + _____</vt:lpstr>
      <vt:lpstr>Finish the expanded form.  1,043  1,000 + 0 + _____ + 3</vt:lpstr>
      <vt:lpstr>Write the number in standard form.   five thousand, two hundred seventy-one</vt:lpstr>
      <vt:lpstr>Write the number in standard form.   eight thousand, seven hundred fifteen</vt:lpstr>
      <vt:lpstr>Write the number in standard form.   six hundred nine</vt:lpstr>
      <vt:lpstr>Write the number in standard form.   three thousand, three hundred seventy-one</vt:lpstr>
      <vt:lpstr>Write the number in standard form.   one thousand, four hundred ten</vt:lpstr>
      <vt:lpstr>Write the number in standard form.   seven thousand, eight hundred fifty-three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4,378  What number is in the hundreds place?</dc:title>
  <dc:creator>Stephanie Rowell</dc:creator>
  <cp:lastModifiedBy>Stephanie Rowell</cp:lastModifiedBy>
  <cp:revision>11</cp:revision>
  <dcterms:created xsi:type="dcterms:W3CDTF">2018-08-10T01:31:46Z</dcterms:created>
  <dcterms:modified xsi:type="dcterms:W3CDTF">2018-08-10T01:57:46Z</dcterms:modified>
</cp:coreProperties>
</file>