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124"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DF37CE-4897-40D0-9DF4-C8FA33969D75}"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161462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F37CE-4897-40D0-9DF4-C8FA33969D75}"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69742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F37CE-4897-40D0-9DF4-C8FA33969D75}"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332236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F37CE-4897-40D0-9DF4-C8FA33969D75}"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23814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F37CE-4897-40D0-9DF4-C8FA33969D75}"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9652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DF37CE-4897-40D0-9DF4-C8FA33969D75}"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107509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DF37CE-4897-40D0-9DF4-C8FA33969D75}" type="datetimeFigureOut">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92015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F37CE-4897-40D0-9DF4-C8FA33969D75}" type="datetimeFigureOut">
              <a:rPr lang="en-US" smtClean="0"/>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23128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F37CE-4897-40D0-9DF4-C8FA33969D75}" type="datetimeFigureOut">
              <a:rPr lang="en-US" smtClean="0"/>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338801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F37CE-4897-40D0-9DF4-C8FA33969D75}"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80349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F37CE-4897-40D0-9DF4-C8FA33969D75}"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398296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8CDF37CE-4897-40D0-9DF4-C8FA33969D75}" type="datetimeFigureOut">
              <a:rPr lang="en-US" smtClean="0"/>
              <a:t>9/28/2020</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D0F79982-7DE3-46D0-A2DF-DE8A7BED3595}" type="slidenum">
              <a:rPr lang="en-US" smtClean="0"/>
              <a:t>‹#›</a:t>
            </a:fld>
            <a:endParaRPr lang="en-US"/>
          </a:p>
        </p:txBody>
      </p:sp>
    </p:spTree>
    <p:extLst>
      <p:ext uri="{BB962C8B-B14F-4D97-AF65-F5344CB8AC3E}">
        <p14:creationId xmlns:p14="http://schemas.microsoft.com/office/powerpoint/2010/main" val="245143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7315200" cy="9601200"/>
          </a:xfrm>
          <a:prstGeom prst="rect">
            <a:avLst/>
          </a:prstGeom>
        </p:spPr>
      </p:pic>
      <p:sp>
        <p:nvSpPr>
          <p:cNvPr id="2" name="TextBox 1"/>
          <p:cNvSpPr txBox="1"/>
          <p:nvPr/>
        </p:nvSpPr>
        <p:spPr>
          <a:xfrm>
            <a:off x="381000" y="3203139"/>
            <a:ext cx="3276600" cy="1200329"/>
          </a:xfrm>
          <a:prstGeom prst="rect">
            <a:avLst/>
          </a:prstGeom>
          <a:noFill/>
        </p:spPr>
        <p:txBody>
          <a:bodyPr wrap="square" rtlCol="0">
            <a:spAutoFit/>
          </a:bodyPr>
          <a:lstStyle/>
          <a:p>
            <a:pPr algn="ctr"/>
            <a:r>
              <a:rPr lang="en-US" dirty="0" smtClean="0">
                <a:latin typeface="Kristen ITC" panose="03050502040202030202" pitchFamily="66" charset="0"/>
              </a:rPr>
              <a:t>THIS Friday</a:t>
            </a:r>
          </a:p>
          <a:p>
            <a:pPr algn="ctr"/>
            <a:r>
              <a:rPr lang="en-US" dirty="0" smtClean="0">
                <a:latin typeface="Kristen ITC" panose="03050502040202030202" pitchFamily="66" charset="0"/>
              </a:rPr>
              <a:t>October 2</a:t>
            </a:r>
            <a:r>
              <a:rPr lang="en-US" baseline="30000" dirty="0" smtClean="0">
                <a:latin typeface="Kristen ITC" panose="03050502040202030202" pitchFamily="66" charset="0"/>
              </a:rPr>
              <a:t>nd</a:t>
            </a:r>
            <a:r>
              <a:rPr lang="en-US" dirty="0" smtClean="0">
                <a:latin typeface="Kristen ITC" panose="03050502040202030202" pitchFamily="66" charset="0"/>
              </a:rPr>
              <a:t> – E-Learning Day – Students will learn from home!</a:t>
            </a:r>
            <a:endParaRPr lang="en-US" dirty="0">
              <a:latin typeface="Kristen ITC" panose="03050502040202030202" pitchFamily="66" charset="0"/>
            </a:endParaRPr>
          </a:p>
        </p:txBody>
      </p:sp>
      <p:sp>
        <p:nvSpPr>
          <p:cNvPr id="3" name="TextBox 2"/>
          <p:cNvSpPr txBox="1"/>
          <p:nvPr/>
        </p:nvSpPr>
        <p:spPr>
          <a:xfrm>
            <a:off x="4038600" y="3124200"/>
            <a:ext cx="3200400" cy="3693319"/>
          </a:xfrm>
          <a:prstGeom prst="rect">
            <a:avLst/>
          </a:prstGeom>
          <a:noFill/>
        </p:spPr>
        <p:txBody>
          <a:bodyPr wrap="square" rtlCol="0">
            <a:spAutoFit/>
          </a:bodyPr>
          <a:lstStyle/>
          <a:p>
            <a:pPr algn="ctr"/>
            <a:r>
              <a:rPr lang="en-US" dirty="0" smtClean="0">
                <a:latin typeface="Kristen ITC" panose="03050502040202030202" pitchFamily="66" charset="0"/>
              </a:rPr>
              <a:t>Story of the Week:  Henry &amp; </a:t>
            </a:r>
            <a:r>
              <a:rPr lang="en-US" dirty="0" err="1" smtClean="0">
                <a:latin typeface="Kristen ITC" panose="03050502040202030202" pitchFamily="66" charset="0"/>
              </a:rPr>
              <a:t>Mudge</a:t>
            </a:r>
            <a:endParaRPr lang="en-US" dirty="0" smtClean="0">
              <a:latin typeface="Kristen ITC" panose="03050502040202030202" pitchFamily="66" charset="0"/>
            </a:endParaRPr>
          </a:p>
          <a:p>
            <a:pPr algn="ctr"/>
            <a:r>
              <a:rPr lang="en-US" dirty="0" smtClean="0">
                <a:latin typeface="Kristen ITC" panose="03050502040202030202" pitchFamily="66" charset="0"/>
              </a:rPr>
              <a:t>Grammar Skill:  Predicates</a:t>
            </a:r>
          </a:p>
          <a:p>
            <a:pPr algn="ctr"/>
            <a:r>
              <a:rPr lang="en-US" dirty="0" smtClean="0">
                <a:latin typeface="Kristen ITC" panose="03050502040202030202" pitchFamily="66" charset="0"/>
              </a:rPr>
              <a:t>Phonics Skill:  Consonant Blends</a:t>
            </a:r>
          </a:p>
          <a:p>
            <a:pPr algn="ctr"/>
            <a:r>
              <a:rPr lang="en-US" dirty="0" smtClean="0">
                <a:latin typeface="Kristen ITC" panose="03050502040202030202" pitchFamily="66" charset="0"/>
              </a:rPr>
              <a:t>All tests will be given on Thursday – Vocabulary, Spelling, Skills, and Grammar Tests</a:t>
            </a:r>
          </a:p>
          <a:p>
            <a:pPr algn="ctr"/>
            <a:r>
              <a:rPr lang="en-US" dirty="0" smtClean="0">
                <a:latin typeface="Kristen ITC" panose="03050502040202030202" pitchFamily="66" charset="0"/>
              </a:rPr>
              <a:t>Math – Topic 2 – Addition Strategies – Daily Grade will be given on Wednesday of this week!</a:t>
            </a:r>
            <a:endParaRPr lang="en-US" dirty="0">
              <a:latin typeface="Kristen ITC" panose="03050502040202030202" pitchFamily="66" charset="0"/>
            </a:endParaRPr>
          </a:p>
        </p:txBody>
      </p:sp>
      <p:sp>
        <p:nvSpPr>
          <p:cNvPr id="4" name="TextBox 3"/>
          <p:cNvSpPr txBox="1"/>
          <p:nvPr/>
        </p:nvSpPr>
        <p:spPr>
          <a:xfrm>
            <a:off x="533400" y="5257800"/>
            <a:ext cx="3124200" cy="1477328"/>
          </a:xfrm>
          <a:prstGeom prst="rect">
            <a:avLst/>
          </a:prstGeom>
          <a:noFill/>
        </p:spPr>
        <p:txBody>
          <a:bodyPr wrap="square" rtlCol="0">
            <a:spAutoFit/>
          </a:bodyPr>
          <a:lstStyle/>
          <a:p>
            <a:pPr algn="ctr"/>
            <a:r>
              <a:rPr lang="en-US" dirty="0" smtClean="0">
                <a:latin typeface="Kristen ITC" panose="03050502040202030202" pitchFamily="66" charset="0"/>
              </a:rPr>
              <a:t>TIC TAC TOE Spelling Homework is assigned EVERY WEEK!  This week it is due on Thursday due to E-Learning on Friday.</a:t>
            </a:r>
            <a:endParaRPr lang="en-US" dirty="0">
              <a:latin typeface="Kristen ITC" panose="03050502040202030202" pitchFamily="66" charset="0"/>
            </a:endParaRPr>
          </a:p>
        </p:txBody>
      </p:sp>
      <p:sp>
        <p:nvSpPr>
          <p:cNvPr id="5" name="TextBox 4"/>
          <p:cNvSpPr txBox="1"/>
          <p:nvPr/>
        </p:nvSpPr>
        <p:spPr>
          <a:xfrm>
            <a:off x="1828800" y="7589460"/>
            <a:ext cx="5410200" cy="2031325"/>
          </a:xfrm>
          <a:prstGeom prst="rect">
            <a:avLst/>
          </a:prstGeom>
          <a:noFill/>
        </p:spPr>
        <p:txBody>
          <a:bodyPr wrap="square" rtlCol="0">
            <a:spAutoFit/>
          </a:bodyPr>
          <a:lstStyle/>
          <a:p>
            <a:pPr algn="ctr"/>
            <a:r>
              <a:rPr lang="en-US" dirty="0" smtClean="0">
                <a:latin typeface="Kristen ITC" panose="03050502040202030202" pitchFamily="66" charset="0"/>
              </a:rPr>
              <a:t>Don’t forget to check Class Dojo Daily for Behavior.  You can see all of the good choices that your child is making throughout the day as well as the things that they may need to work on.  Reminders from mom and dad that good choices are important is always helpful here at school!  Thanks for all that you do!</a:t>
            </a:r>
            <a:endParaRPr lang="en-US" dirty="0">
              <a:latin typeface="Kristen ITC" panose="03050502040202030202" pitchFamily="66" charset="0"/>
            </a:endParaRPr>
          </a:p>
        </p:txBody>
      </p:sp>
    </p:spTree>
    <p:extLst>
      <p:ext uri="{BB962C8B-B14F-4D97-AF65-F5344CB8AC3E}">
        <p14:creationId xmlns:p14="http://schemas.microsoft.com/office/powerpoint/2010/main" val="3907638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153</Words>
  <Application>Microsoft Office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Kristen ITC</vt:lpstr>
      <vt:lpstr>Office Theme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Bregan</dc:creator>
  <cp:lastModifiedBy>dpes.student</cp:lastModifiedBy>
  <cp:revision>58</cp:revision>
  <cp:lastPrinted>2020-09-28T12:46:12Z</cp:lastPrinted>
  <dcterms:created xsi:type="dcterms:W3CDTF">2016-07-25T13:28:43Z</dcterms:created>
  <dcterms:modified xsi:type="dcterms:W3CDTF">2020-09-28T13:03:27Z</dcterms:modified>
</cp:coreProperties>
</file>