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</p:sldIdLst>
  <p:sldSz cy="6858000" cx="9144000"/>
  <p:notesSz cx="6858000" cy="9144000"/>
  <p:embeddedFontLst>
    <p:embeddedFont>
      <p:font typeface="Habibi"/>
      <p:regular r:id="rId9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slide" Target="slides/slide84.xml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95" Type="http://schemas.openxmlformats.org/officeDocument/2006/relationships/font" Target="fonts/Habibi-regular.fntdata"/><Relationship Id="rId50" Type="http://schemas.openxmlformats.org/officeDocument/2006/relationships/slide" Target="slides/slide46.xml"/><Relationship Id="rId94" Type="http://schemas.openxmlformats.org/officeDocument/2006/relationships/slide" Target="slides/slide9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9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0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High-Frequency Phrases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Habibi"/>
                <a:ea typeface="Habibi"/>
                <a:cs typeface="Habibi"/>
                <a:sym typeface="Habibi"/>
              </a:rPr>
              <a:t>Third 100 Words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Will it last?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72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Keep it up.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Plant the trees.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Light the fire.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The light in your eyes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In my head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 the earth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saw the food.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Close the door.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big city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Near the car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started the fire.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never happened.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good thought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Stay a while.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few good men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open the door.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might be right.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seemed too good.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Along the way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time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Between the lines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hard to open.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Something good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beginning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other people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group of friends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got together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left it here.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children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my life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 be kind.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My own father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the paper.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for miles.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 upon a time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it often.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walked four miles.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Until the end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second later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Stop the music.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your book.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 your song.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In the country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your case.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miss you.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very important person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my side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took the car.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far so good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young girl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feet hurt.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dark night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good idea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Add it up.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began to grow.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 the river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White clouds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 soon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Leave it to me.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hear the waves.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Almost enough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it really true?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time to eat.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me carry it.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Read every story.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 the sea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to my father.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young face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long list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family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cut myself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Above the clouds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 the game.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peaceful Indians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a care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Below the water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like being on the team.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tall mountains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to me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few children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long life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8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group of Indians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8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started to cry.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hear the sea.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important idea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9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day of school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Habibi"/>
                <a:ea typeface="Habibi"/>
                <a:cs typeface="Habibi"/>
                <a:sym typeface="Habibi"/>
              </a:rPr>
              <a:t>Plants and flowers</a:t>
            </a:r>
            <a:endParaRPr>
              <a:latin typeface="Habibi"/>
              <a:ea typeface="Habibi"/>
              <a:cs typeface="Habibi"/>
              <a:sym typeface="Habibi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Almost four miles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