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57" r:id="rId3"/>
    <p:sldId id="265" r:id="rId4"/>
    <p:sldId id="266" r:id="rId5"/>
    <p:sldId id="273" r:id="rId6"/>
    <p:sldId id="264" r:id="rId7"/>
    <p:sldId id="258" r:id="rId8"/>
    <p:sldId id="263" r:id="rId9"/>
    <p:sldId id="272" r:id="rId10"/>
    <p:sldId id="271" r:id="rId11"/>
    <p:sldId id="262" r:id="rId12"/>
    <p:sldId id="270" r:id="rId13"/>
    <p:sldId id="269" r:id="rId14"/>
    <p:sldId id="268" r:id="rId15"/>
    <p:sldId id="261" r:id="rId16"/>
    <p:sldId id="290" r:id="rId17"/>
    <p:sldId id="289" r:id="rId18"/>
    <p:sldId id="288" r:id="rId19"/>
    <p:sldId id="286" r:id="rId20"/>
    <p:sldId id="285" r:id="rId21"/>
    <p:sldId id="284" r:id="rId22"/>
    <p:sldId id="283" r:id="rId23"/>
    <p:sldId id="282" r:id="rId24"/>
    <p:sldId id="260" r:id="rId25"/>
    <p:sldId id="279" r:id="rId26"/>
    <p:sldId id="280" r:id="rId27"/>
    <p:sldId id="278" r:id="rId28"/>
    <p:sldId id="277" r:id="rId29"/>
    <p:sldId id="267" r:id="rId30"/>
    <p:sldId id="276" r:id="rId31"/>
    <p:sldId id="275" r:id="rId32"/>
    <p:sldId id="29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39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6DB269-EC36-484C-BE7B-E795E45E839B}" type="datetimeFigureOut">
              <a:rPr lang="en-US" smtClean="0"/>
              <a:t>10/11/16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A641B39-394C-8F49-9CD9-957B5F431928}" type="slidenum">
              <a:rPr lang="en-US" smtClean="0"/>
              <a:t>‹#›</a:t>
            </a:fld>
            <a:endParaRPr lang="en-US"/>
          </a:p>
        </p:txBody>
      </p:sp>
    </p:spTree>
    <p:extLst>
      <p:ext uri="{BB962C8B-B14F-4D97-AF65-F5344CB8AC3E}">
        <p14:creationId xmlns:p14="http://schemas.microsoft.com/office/powerpoint/2010/main" val="647360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47B758-A847-AF45-8BC7-A5ECEAAEEC02}" type="datetimeFigureOut">
              <a:rPr lang="en-US" smtClean="0"/>
              <a:t>10/11/16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0D6894-547C-8944-926D-1BACAE22C35E}" type="slidenum">
              <a:rPr lang="en-US" smtClean="0"/>
              <a:t>‹#›</a:t>
            </a:fld>
            <a:endParaRPr lang="en-US"/>
          </a:p>
        </p:txBody>
      </p:sp>
    </p:spTree>
    <p:extLst>
      <p:ext uri="{BB962C8B-B14F-4D97-AF65-F5344CB8AC3E}">
        <p14:creationId xmlns:p14="http://schemas.microsoft.com/office/powerpoint/2010/main" val="26761156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main causes of the Great Depression.</a:t>
            </a:r>
          </a:p>
          <a:p>
            <a:r>
              <a:rPr lang="en-US" dirty="0" smtClean="0"/>
              <a:t>Was passed to try and protect American business</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3</a:t>
            </a:fld>
            <a:endParaRPr lang="en-US"/>
          </a:p>
        </p:txBody>
      </p:sp>
    </p:spTree>
    <p:extLst>
      <p:ext uri="{BB962C8B-B14F-4D97-AF65-F5344CB8AC3E}">
        <p14:creationId xmlns:p14="http://schemas.microsoft.com/office/powerpoint/2010/main" val="1838540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Hoover did not believe in this. NO government intervention.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15</a:t>
            </a:fld>
            <a:endParaRPr lang="en-US"/>
          </a:p>
        </p:txBody>
      </p:sp>
    </p:spTree>
    <p:extLst>
      <p:ext uri="{BB962C8B-B14F-4D97-AF65-F5344CB8AC3E}">
        <p14:creationId xmlns:p14="http://schemas.microsoft.com/office/powerpoint/2010/main" val="1724696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Was deemed as “unconstitutional” later by the Supreme court. DID help farmers and crop prices DID rise!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16</a:t>
            </a:fld>
            <a:endParaRPr lang="en-US"/>
          </a:p>
        </p:txBody>
      </p:sp>
    </p:spTree>
    <p:extLst>
      <p:ext uri="{BB962C8B-B14F-4D97-AF65-F5344CB8AC3E}">
        <p14:creationId xmlns:p14="http://schemas.microsoft.com/office/powerpoint/2010/main" val="3220835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a:t>
            </a:r>
            <a:r>
              <a:rPr lang="en-US" baseline="0" dirty="0" smtClean="0"/>
              <a:t> allowed labor unions to collectively bargain. Labor membership goes up!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20</a:t>
            </a:fld>
            <a:endParaRPr lang="en-US"/>
          </a:p>
        </p:txBody>
      </p:sp>
    </p:spTree>
    <p:extLst>
      <p:ext uri="{BB962C8B-B14F-4D97-AF65-F5344CB8AC3E}">
        <p14:creationId xmlns:p14="http://schemas.microsoft.com/office/powerpoint/2010/main" val="3423649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Made to do this to put</a:t>
            </a:r>
            <a:r>
              <a:rPr lang="en-US" baseline="0" dirty="0" smtClean="0"/>
              <a:t> confidence back in the banking system. Banks could no re-open until approved by the treasury dept. Did NOT nationalize the banks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21</a:t>
            </a:fld>
            <a:endParaRPr lang="en-US"/>
          </a:p>
        </p:txBody>
      </p:sp>
    </p:spTree>
    <p:extLst>
      <p:ext uri="{BB962C8B-B14F-4D97-AF65-F5344CB8AC3E}">
        <p14:creationId xmlns:p14="http://schemas.microsoft.com/office/powerpoint/2010/main" val="3072760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Relief for the needy, recovery for the economy, and reform</a:t>
            </a:r>
            <a:r>
              <a:rPr lang="en-US" baseline="0" dirty="0" smtClean="0"/>
              <a:t> for the banking system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22</a:t>
            </a:fld>
            <a:endParaRPr lang="en-US"/>
          </a:p>
        </p:txBody>
      </p:sp>
    </p:spTree>
    <p:extLst>
      <p:ext uri="{BB962C8B-B14F-4D97-AF65-F5344CB8AC3E}">
        <p14:creationId xmlns:p14="http://schemas.microsoft.com/office/powerpoint/2010/main" val="3513687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VITAL pieces</a:t>
            </a:r>
            <a:r>
              <a:rPr lang="en-US" baseline="0" dirty="0" smtClean="0"/>
              <a:t> of new deal legislation! </a:t>
            </a:r>
          </a:p>
        </p:txBody>
      </p:sp>
      <p:sp>
        <p:nvSpPr>
          <p:cNvPr id="4" name="Slide Number Placeholder 3"/>
          <p:cNvSpPr>
            <a:spLocks noGrp="1"/>
          </p:cNvSpPr>
          <p:nvPr>
            <p:ph type="sldNum" sz="quarter" idx="10"/>
          </p:nvPr>
        </p:nvSpPr>
        <p:spPr/>
        <p:txBody>
          <a:bodyPr/>
          <a:lstStyle/>
          <a:p>
            <a:fld id="{7F0D6894-547C-8944-926D-1BACAE22C35E}" type="slidenum">
              <a:rPr lang="en-US" smtClean="0"/>
              <a:t>23</a:t>
            </a:fld>
            <a:endParaRPr lang="en-US"/>
          </a:p>
        </p:txBody>
      </p:sp>
    </p:spTree>
    <p:extLst>
      <p:ext uri="{BB962C8B-B14F-4D97-AF65-F5344CB8AC3E}">
        <p14:creationId xmlns:p14="http://schemas.microsoft.com/office/powerpoint/2010/main" val="2335850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Hoover won the election because Americans</a:t>
            </a:r>
            <a:r>
              <a:rPr lang="en-US" baseline="0" dirty="0" smtClean="0"/>
              <a:t> had been happy with republicans. </a:t>
            </a:r>
            <a:r>
              <a:rPr lang="en-US" dirty="0" smtClean="0"/>
              <a:t>Lost</a:t>
            </a:r>
            <a:r>
              <a:rPr lang="en-US" baseline="0" dirty="0" smtClean="0"/>
              <a:t> a lot of popularity because of how he handled the GD. He “encouraged” people to “volunteer”. Government did not do anything.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24</a:t>
            </a:fld>
            <a:endParaRPr lang="en-US"/>
          </a:p>
        </p:txBody>
      </p:sp>
    </p:spTree>
    <p:extLst>
      <p:ext uri="{BB962C8B-B14F-4D97-AF65-F5344CB8AC3E}">
        <p14:creationId xmlns:p14="http://schemas.microsoft.com/office/powerpoint/2010/main" val="2912357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Was used to help insure confidence in the banking system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27</a:t>
            </a:fld>
            <a:endParaRPr lang="en-US"/>
          </a:p>
        </p:txBody>
      </p:sp>
    </p:spTree>
    <p:extLst>
      <p:ext uri="{BB962C8B-B14F-4D97-AF65-F5344CB8AC3E}">
        <p14:creationId xmlns:p14="http://schemas.microsoft.com/office/powerpoint/2010/main" val="40332791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 </a:t>
            </a:r>
            <a:r>
              <a:rPr lang="en-US" dirty="0" err="1" smtClean="0"/>
              <a:t>loed</a:t>
            </a:r>
            <a:r>
              <a:rPr lang="en-US" dirty="0" smtClean="0"/>
              <a:t> president. Self confident and</a:t>
            </a:r>
            <a:r>
              <a:rPr lang="en-US" baseline="0" dirty="0" smtClean="0"/>
              <a:t> determined.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28</a:t>
            </a:fld>
            <a:endParaRPr lang="en-US"/>
          </a:p>
        </p:txBody>
      </p:sp>
    </p:spTree>
    <p:extLst>
      <p:ext uri="{BB962C8B-B14F-4D97-AF65-F5344CB8AC3E}">
        <p14:creationId xmlns:p14="http://schemas.microsoft.com/office/powerpoint/2010/main" val="33569733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was too little too late and really didn't do much.</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29</a:t>
            </a:fld>
            <a:endParaRPr lang="en-US"/>
          </a:p>
        </p:txBody>
      </p:sp>
    </p:spTree>
    <p:extLst>
      <p:ext uri="{BB962C8B-B14F-4D97-AF65-F5344CB8AC3E}">
        <p14:creationId xmlns:p14="http://schemas.microsoft.com/office/powerpoint/2010/main" val="2091711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Stock market is meant to be invested in. Too many people were speculating</a:t>
            </a:r>
            <a:r>
              <a:rPr lang="en-US" baseline="0" dirty="0" smtClean="0"/>
              <a:t> and it is one of the reasons the market crashed. Over 4 million </a:t>
            </a:r>
            <a:r>
              <a:rPr lang="en-US" baseline="0" dirty="0" err="1" smtClean="0"/>
              <a:t>americans</a:t>
            </a:r>
            <a:r>
              <a:rPr lang="en-US" baseline="0" dirty="0" smtClean="0"/>
              <a:t> were speculating in the market when it crashed.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4</a:t>
            </a:fld>
            <a:endParaRPr lang="en-US"/>
          </a:p>
        </p:txBody>
      </p:sp>
    </p:spTree>
    <p:extLst>
      <p:ext uri="{BB962C8B-B14F-4D97-AF65-F5344CB8AC3E}">
        <p14:creationId xmlns:p14="http://schemas.microsoft.com/office/powerpoint/2010/main" val="1358576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Established set start and end dates so new people could get in and start working. More efficient.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30</a:t>
            </a:fld>
            <a:endParaRPr lang="en-US"/>
          </a:p>
        </p:txBody>
      </p:sp>
    </p:spTree>
    <p:extLst>
      <p:ext uri="{BB962C8B-B14F-4D97-AF65-F5344CB8AC3E}">
        <p14:creationId xmlns:p14="http://schemas.microsoft.com/office/powerpoint/2010/main" val="2532323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 used these to talk to the American people and keep them informed of all of his new deal programs. He wanted to explain things so that the American public could understand them. Wanted to restore confidence in the American people.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6</a:t>
            </a:fld>
            <a:endParaRPr lang="en-US"/>
          </a:p>
        </p:txBody>
      </p:sp>
    </p:spTree>
    <p:extLst>
      <p:ext uri="{BB962C8B-B14F-4D97-AF65-F5344CB8AC3E}">
        <p14:creationId xmlns:p14="http://schemas.microsoft.com/office/powerpoint/2010/main" val="2694899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lost their homes had nowhere to go so they set up little “towns”. Named after Hoover because he wasn’t doing much to help.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8</a:t>
            </a:fld>
            <a:endParaRPr lang="en-US"/>
          </a:p>
        </p:txBody>
      </p:sp>
    </p:spTree>
    <p:extLst>
      <p:ext uri="{BB962C8B-B14F-4D97-AF65-F5344CB8AC3E}">
        <p14:creationId xmlns:p14="http://schemas.microsoft.com/office/powerpoint/2010/main" val="2456168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up their own little “hooverville” outside the white house. Hoover lost A LOT of popularity</a:t>
            </a:r>
            <a:r>
              <a:rPr lang="en-US" baseline="0" dirty="0" smtClean="0"/>
              <a:t> because he used tear gas on them to remove them.</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9</a:t>
            </a:fld>
            <a:endParaRPr lang="en-US"/>
          </a:p>
        </p:txBody>
      </p:sp>
    </p:spTree>
    <p:extLst>
      <p:ext uri="{BB962C8B-B14F-4D97-AF65-F5344CB8AC3E}">
        <p14:creationId xmlns:p14="http://schemas.microsoft.com/office/powerpoint/2010/main" val="2486373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causes of the crash.</a:t>
            </a:r>
            <a:r>
              <a:rPr lang="en-US" baseline="0" dirty="0" smtClean="0"/>
              <a:t> People borrowed money from the banks to buy stocks and couldn't</a:t>
            </a:r>
            <a:r>
              <a:rPr lang="fr-FR" baseline="0" dirty="0" smtClean="0"/>
              <a:t>’</a:t>
            </a:r>
            <a:r>
              <a:rPr lang="en-US" baseline="0" dirty="0" smtClean="0"/>
              <a:t>t repay them.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11</a:t>
            </a:fld>
            <a:endParaRPr lang="en-US"/>
          </a:p>
        </p:txBody>
      </p:sp>
    </p:spTree>
    <p:extLst>
      <p:ext uri="{BB962C8B-B14F-4D97-AF65-F5344CB8AC3E}">
        <p14:creationId xmlns:p14="http://schemas.microsoft.com/office/powerpoint/2010/main" val="333192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problems for the agriculture sector.</a:t>
            </a:r>
          </a:p>
          <a:p>
            <a:r>
              <a:rPr lang="en-US" dirty="0" smtClean="0"/>
              <a:t>Worst environmental disaster in history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12</a:t>
            </a:fld>
            <a:endParaRPr lang="en-US"/>
          </a:p>
        </p:txBody>
      </p:sp>
    </p:spTree>
    <p:extLst>
      <p:ext uri="{BB962C8B-B14F-4D97-AF65-F5344CB8AC3E}">
        <p14:creationId xmlns:p14="http://schemas.microsoft.com/office/powerpoint/2010/main" val="1924780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FDR believed you had to do this to build up the economy.</a:t>
            </a:r>
          </a:p>
          <a:p>
            <a:r>
              <a:rPr lang="en-US" dirty="0" smtClean="0"/>
              <a:t>Keynesian economics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13</a:t>
            </a:fld>
            <a:endParaRPr lang="en-US"/>
          </a:p>
        </p:txBody>
      </p:sp>
    </p:spTree>
    <p:extLst>
      <p:ext uri="{BB962C8B-B14F-4D97-AF65-F5344CB8AC3E}">
        <p14:creationId xmlns:p14="http://schemas.microsoft.com/office/powerpoint/2010/main" val="3483882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Vastly increased the power of the</a:t>
            </a:r>
            <a:r>
              <a:rPr lang="en-US" baseline="0" dirty="0" smtClean="0"/>
              <a:t> presidency. Under the New Deal, the government took responsibility to help in these bad times. </a:t>
            </a:r>
            <a:r>
              <a:rPr lang="en-US" dirty="0" smtClean="0"/>
              <a:t>Helped A LOT during the depression, but did not end it completely.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F0D6894-547C-8944-926D-1BACAE22C35E}" type="slidenum">
              <a:rPr lang="en-US" smtClean="0"/>
              <a:t>14</a:t>
            </a:fld>
            <a:endParaRPr lang="en-US"/>
          </a:p>
        </p:txBody>
      </p:sp>
    </p:spTree>
    <p:extLst>
      <p:ext uri="{BB962C8B-B14F-4D97-AF65-F5344CB8AC3E}">
        <p14:creationId xmlns:p14="http://schemas.microsoft.com/office/powerpoint/2010/main" val="998477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10/11/16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10/11/16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10/11/16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10/11/16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10/11/16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Term Time</a:t>
            </a:r>
            <a:endParaRPr lang="en-US" dirty="0"/>
          </a:p>
        </p:txBody>
      </p:sp>
      <p:sp>
        <p:nvSpPr>
          <p:cNvPr id="3" name="Subtitle 2"/>
          <p:cNvSpPr>
            <a:spLocks noGrp="1"/>
          </p:cNvSpPr>
          <p:nvPr>
            <p:ph type="subTitle" idx="1"/>
          </p:nvPr>
        </p:nvSpPr>
        <p:spPr/>
        <p:txBody>
          <a:bodyPr/>
          <a:lstStyle/>
          <a:p>
            <a:r>
              <a:rPr lang="en-US" dirty="0" smtClean="0"/>
              <a:t>Unit 6</a:t>
            </a:r>
            <a:endParaRPr lang="en-US" dirty="0"/>
          </a:p>
        </p:txBody>
      </p:sp>
    </p:spTree>
    <p:extLst>
      <p:ext uri="{BB962C8B-B14F-4D97-AF65-F5344CB8AC3E}">
        <p14:creationId xmlns:p14="http://schemas.microsoft.com/office/powerpoint/2010/main" val="37796248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Black Tuesday</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Term for when the bottom fell out of the Stock Market </a:t>
            </a:r>
            <a:endParaRPr lang="en-US" dirty="0"/>
          </a:p>
        </p:txBody>
      </p:sp>
    </p:spTree>
    <p:extLst>
      <p:ext uri="{BB962C8B-B14F-4D97-AF65-F5344CB8AC3E}">
        <p14:creationId xmlns:p14="http://schemas.microsoft.com/office/powerpoint/2010/main" val="24260555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Buying on Margin</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Borrowing money to buy stocks </a:t>
            </a:r>
            <a:endParaRPr lang="en-US" dirty="0"/>
          </a:p>
        </p:txBody>
      </p:sp>
    </p:spTree>
    <p:extLst>
      <p:ext uri="{BB962C8B-B14F-4D97-AF65-F5344CB8AC3E}">
        <p14:creationId xmlns:p14="http://schemas.microsoft.com/office/powerpoint/2010/main" val="17116826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Dust Bowl</a:t>
            </a:r>
            <a:endParaRPr lang="en-US" dirty="0"/>
          </a:p>
        </p:txBody>
      </p:sp>
      <p:sp>
        <p:nvSpPr>
          <p:cNvPr id="3" name="Content Placeholder 2"/>
          <p:cNvSpPr>
            <a:spLocks noGrp="1"/>
          </p:cNvSpPr>
          <p:nvPr>
            <p:ph idx="1"/>
          </p:nvPr>
        </p:nvSpPr>
        <p:spPr>
          <a:xfrm>
            <a:off x="457200" y="282609"/>
            <a:ext cx="8229600" cy="2447533"/>
          </a:xfrm>
        </p:spPr>
        <p:txBody>
          <a:bodyPr/>
          <a:lstStyle/>
          <a:p>
            <a:r>
              <a:rPr lang="en-US" dirty="0">
                <a:solidFill>
                  <a:srgbClr val="FFFFFF"/>
                </a:solidFill>
              </a:rPr>
              <a:t>area of Kansas, Oklahoma, Dakotas hit hardest by drought and windstorms</a:t>
            </a:r>
          </a:p>
        </p:txBody>
      </p:sp>
    </p:spTree>
    <p:extLst>
      <p:ext uri="{BB962C8B-B14F-4D97-AF65-F5344CB8AC3E}">
        <p14:creationId xmlns:p14="http://schemas.microsoft.com/office/powerpoint/2010/main" val="38847108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Deficit Spending</a:t>
            </a:r>
            <a:endParaRPr lang="en-US" dirty="0"/>
          </a:p>
        </p:txBody>
      </p:sp>
      <p:sp>
        <p:nvSpPr>
          <p:cNvPr id="3" name="Content Placeholder 2"/>
          <p:cNvSpPr>
            <a:spLocks noGrp="1"/>
          </p:cNvSpPr>
          <p:nvPr>
            <p:ph idx="1"/>
          </p:nvPr>
        </p:nvSpPr>
        <p:spPr>
          <a:xfrm>
            <a:off x="457200" y="282609"/>
            <a:ext cx="8229600" cy="2447533"/>
          </a:xfrm>
        </p:spPr>
        <p:txBody>
          <a:bodyPr/>
          <a:lstStyle/>
          <a:p>
            <a:r>
              <a:rPr lang="en-US" dirty="0" smtClean="0">
                <a:solidFill>
                  <a:srgbClr val="FFFFFF"/>
                </a:solidFill>
              </a:rPr>
              <a:t>Term for spending </a:t>
            </a:r>
            <a:r>
              <a:rPr lang="en-US" dirty="0">
                <a:solidFill>
                  <a:srgbClr val="FFFFFF"/>
                </a:solidFill>
              </a:rPr>
              <a:t>more than government brings </a:t>
            </a:r>
            <a:r>
              <a:rPr lang="en-US" dirty="0" smtClean="0">
                <a:solidFill>
                  <a:srgbClr val="FFFFFF"/>
                </a:solidFill>
              </a:rPr>
              <a:t>in in </a:t>
            </a:r>
            <a:r>
              <a:rPr lang="en-US" dirty="0">
                <a:solidFill>
                  <a:srgbClr val="FFFFFF"/>
                </a:solidFill>
              </a:rPr>
              <a:t>revenue</a:t>
            </a:r>
          </a:p>
        </p:txBody>
      </p:sp>
    </p:spTree>
    <p:extLst>
      <p:ext uri="{BB962C8B-B14F-4D97-AF65-F5344CB8AC3E}">
        <p14:creationId xmlns:p14="http://schemas.microsoft.com/office/powerpoint/2010/main" val="34887326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New Deal</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Term for FDRs plan to fix the economy, reform the banking system, and offer people relief during the GD</a:t>
            </a:r>
            <a:endParaRPr lang="en-US" dirty="0"/>
          </a:p>
        </p:txBody>
      </p:sp>
    </p:spTree>
    <p:extLst>
      <p:ext uri="{BB962C8B-B14F-4D97-AF65-F5344CB8AC3E}">
        <p14:creationId xmlns:p14="http://schemas.microsoft.com/office/powerpoint/2010/main" val="23481088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Direct Relief</a:t>
            </a:r>
            <a:endParaRPr lang="en-US" dirty="0"/>
          </a:p>
        </p:txBody>
      </p:sp>
      <p:sp>
        <p:nvSpPr>
          <p:cNvPr id="3" name="Content Placeholder 2"/>
          <p:cNvSpPr>
            <a:spLocks noGrp="1"/>
          </p:cNvSpPr>
          <p:nvPr>
            <p:ph idx="1"/>
          </p:nvPr>
        </p:nvSpPr>
        <p:spPr>
          <a:xfrm>
            <a:off x="457200" y="282609"/>
            <a:ext cx="8229600" cy="2447533"/>
          </a:xfrm>
        </p:spPr>
        <p:txBody>
          <a:bodyPr/>
          <a:lstStyle/>
          <a:p>
            <a:r>
              <a:rPr lang="en-US" dirty="0">
                <a:solidFill>
                  <a:srgbClr val="FFFFFF"/>
                </a:solidFill>
              </a:rPr>
              <a:t>cash or food provided to the poor</a:t>
            </a:r>
          </a:p>
        </p:txBody>
      </p:sp>
    </p:spTree>
    <p:extLst>
      <p:ext uri="{BB962C8B-B14F-4D97-AF65-F5344CB8AC3E}">
        <p14:creationId xmlns:p14="http://schemas.microsoft.com/office/powerpoint/2010/main" val="1262095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Agriculture Adjustment Act</a:t>
            </a:r>
            <a:br>
              <a:rPr lang="en-US" dirty="0" smtClean="0"/>
            </a:br>
            <a:r>
              <a:rPr lang="en-US" dirty="0" smtClean="0"/>
              <a:t>(AAA)</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b="1" dirty="0"/>
              <a:t>government paid </a:t>
            </a:r>
            <a:r>
              <a:rPr lang="en-US" b="1" dirty="0" smtClean="0"/>
              <a:t>farmers subsidies </a:t>
            </a:r>
            <a:r>
              <a:rPr lang="en-US" b="1" dirty="0"/>
              <a:t>to grow less crops so that crop prices would rise </a:t>
            </a:r>
            <a:endParaRPr lang="en-US" dirty="0"/>
          </a:p>
        </p:txBody>
      </p:sp>
    </p:spTree>
    <p:extLst>
      <p:ext uri="{BB962C8B-B14F-4D97-AF65-F5344CB8AC3E}">
        <p14:creationId xmlns:p14="http://schemas.microsoft.com/office/powerpoint/2010/main" val="42854251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Securities and Exchange </a:t>
            </a:r>
            <a:r>
              <a:rPr lang="en-US" dirty="0" smtClean="0"/>
              <a:t>Commission</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Established under the Glass-</a:t>
            </a:r>
            <a:r>
              <a:rPr lang="en-US" dirty="0" err="1" smtClean="0"/>
              <a:t>Stegall</a:t>
            </a:r>
            <a:r>
              <a:rPr lang="en-US" dirty="0" smtClean="0"/>
              <a:t> act, was made to regulate the stock market </a:t>
            </a:r>
            <a:endParaRPr lang="en-US" dirty="0"/>
          </a:p>
        </p:txBody>
      </p:sp>
    </p:spTree>
    <p:extLst>
      <p:ext uri="{BB962C8B-B14F-4D97-AF65-F5344CB8AC3E}">
        <p14:creationId xmlns:p14="http://schemas.microsoft.com/office/powerpoint/2010/main" val="2033257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a:t>Works </a:t>
            </a:r>
            <a:r>
              <a:rPr lang="en-US" dirty="0" smtClean="0"/>
              <a:t>Progress Administration</a:t>
            </a:r>
            <a:endParaRPr lang="en-US" dirty="0"/>
          </a:p>
        </p:txBody>
      </p:sp>
      <p:sp>
        <p:nvSpPr>
          <p:cNvPr id="3" name="Content Placeholder 2"/>
          <p:cNvSpPr>
            <a:spLocks noGrp="1"/>
          </p:cNvSpPr>
          <p:nvPr>
            <p:ph idx="1"/>
          </p:nvPr>
        </p:nvSpPr>
        <p:spPr>
          <a:xfrm>
            <a:off x="457200" y="282609"/>
            <a:ext cx="8229600" cy="2447533"/>
          </a:xfrm>
        </p:spPr>
        <p:txBody>
          <a:bodyPr>
            <a:normAutofit fontScale="85000" lnSpcReduction="10000"/>
          </a:bodyPr>
          <a:lstStyle/>
          <a:p>
            <a:pPr algn="ctr"/>
            <a:r>
              <a:rPr lang="en-US" dirty="0" smtClean="0"/>
              <a:t>Made more jobs available in the second new deal.</a:t>
            </a:r>
          </a:p>
          <a:p>
            <a:pPr algn="ctr"/>
            <a:r>
              <a:rPr lang="en-US" dirty="0" smtClean="0"/>
              <a:t>Gave jobs to artists and writers, as well as laborers</a:t>
            </a:r>
            <a:endParaRPr lang="en-US" dirty="0"/>
          </a:p>
        </p:txBody>
      </p:sp>
    </p:spTree>
    <p:extLst>
      <p:ext uri="{BB962C8B-B14F-4D97-AF65-F5344CB8AC3E}">
        <p14:creationId xmlns:p14="http://schemas.microsoft.com/office/powerpoint/2010/main" val="31738338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New Deal Coalition </a:t>
            </a:r>
            <a:endParaRPr lang="en-US" dirty="0"/>
          </a:p>
        </p:txBody>
      </p:sp>
      <p:sp>
        <p:nvSpPr>
          <p:cNvPr id="3" name="Content Placeholder 2"/>
          <p:cNvSpPr>
            <a:spLocks noGrp="1"/>
          </p:cNvSpPr>
          <p:nvPr>
            <p:ph idx="1"/>
          </p:nvPr>
        </p:nvSpPr>
        <p:spPr>
          <a:xfrm>
            <a:off x="457200" y="282609"/>
            <a:ext cx="8229600" cy="2447533"/>
          </a:xfrm>
        </p:spPr>
        <p:txBody>
          <a:bodyPr>
            <a:normAutofit fontScale="92500"/>
          </a:bodyPr>
          <a:lstStyle/>
          <a:p>
            <a:pPr algn="ctr"/>
            <a:r>
              <a:rPr lang="en-US" dirty="0" smtClean="0"/>
              <a:t>Term for those that supported FDR and the new deal programs.</a:t>
            </a:r>
          </a:p>
          <a:p>
            <a:pPr algn="ctr"/>
            <a:r>
              <a:rPr lang="en-US" dirty="0" smtClean="0"/>
              <a:t>Democratic group (farmers, city dwellers, AAs)</a:t>
            </a:r>
            <a:endParaRPr lang="en-US" dirty="0"/>
          </a:p>
        </p:txBody>
      </p:sp>
    </p:spTree>
    <p:extLst>
      <p:ext uri="{BB962C8B-B14F-4D97-AF65-F5344CB8AC3E}">
        <p14:creationId xmlns:p14="http://schemas.microsoft.com/office/powerpoint/2010/main" val="18080727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Great Depression</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Time period from 1930-1944 marked by hardship and unemployment for many Americans</a:t>
            </a:r>
            <a:endParaRPr lang="en-US" dirty="0"/>
          </a:p>
        </p:txBody>
      </p:sp>
    </p:spTree>
    <p:extLst>
      <p:ext uri="{BB962C8B-B14F-4D97-AF65-F5344CB8AC3E}">
        <p14:creationId xmlns:p14="http://schemas.microsoft.com/office/powerpoint/2010/main" val="10157476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National Labor Relations Board</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Established under the Wagner act, it set a work week, overtime pay, and child labor laws. </a:t>
            </a:r>
            <a:endParaRPr lang="en-US" dirty="0"/>
          </a:p>
        </p:txBody>
      </p:sp>
    </p:spTree>
    <p:extLst>
      <p:ext uri="{BB962C8B-B14F-4D97-AF65-F5344CB8AC3E}">
        <p14:creationId xmlns:p14="http://schemas.microsoft.com/office/powerpoint/2010/main" val="29214788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Bank Holiday</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Term for when FDR closed the banks to get them back up and running </a:t>
            </a:r>
            <a:endParaRPr lang="en-US" dirty="0"/>
          </a:p>
        </p:txBody>
      </p:sp>
    </p:spTree>
    <p:extLst>
      <p:ext uri="{BB962C8B-B14F-4D97-AF65-F5344CB8AC3E}">
        <p14:creationId xmlns:p14="http://schemas.microsoft.com/office/powerpoint/2010/main" val="684194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Relief, Recovery, Reform </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3Rs</a:t>
            </a:r>
            <a:endParaRPr lang="en-US" dirty="0"/>
          </a:p>
        </p:txBody>
      </p:sp>
    </p:spTree>
    <p:extLst>
      <p:ext uri="{BB962C8B-B14F-4D97-AF65-F5344CB8AC3E}">
        <p14:creationId xmlns:p14="http://schemas.microsoft.com/office/powerpoint/2010/main" val="28506719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Social </a:t>
            </a:r>
            <a:r>
              <a:rPr lang="en-US" dirty="0" smtClean="0"/>
              <a:t>Security Act</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Established to help the elderly, unemployed, or disabled.</a:t>
            </a:r>
          </a:p>
          <a:p>
            <a:pPr algn="ctr"/>
            <a:r>
              <a:rPr lang="en-US" dirty="0" smtClean="0"/>
              <a:t>Still around today! </a:t>
            </a:r>
            <a:endParaRPr lang="en-US" dirty="0"/>
          </a:p>
        </p:txBody>
      </p:sp>
    </p:spTree>
    <p:extLst>
      <p:ext uri="{BB962C8B-B14F-4D97-AF65-F5344CB8AC3E}">
        <p14:creationId xmlns:p14="http://schemas.microsoft.com/office/powerpoint/2010/main" val="34123402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Herbert Hoover</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Wins 1928 election. President when the Great Depression </a:t>
            </a:r>
            <a:r>
              <a:rPr lang="en-US" dirty="0"/>
              <a:t>s</a:t>
            </a:r>
            <a:r>
              <a:rPr lang="en-US" dirty="0" smtClean="0"/>
              <a:t>tarts/the stock market crash </a:t>
            </a:r>
            <a:endParaRPr lang="en-US" dirty="0"/>
          </a:p>
        </p:txBody>
      </p:sp>
    </p:spTree>
    <p:extLst>
      <p:ext uri="{BB962C8B-B14F-4D97-AF65-F5344CB8AC3E}">
        <p14:creationId xmlns:p14="http://schemas.microsoft.com/office/powerpoint/2010/main" val="19970774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Francis Perkins</a:t>
            </a:r>
            <a:endParaRPr lang="en-US" dirty="0"/>
          </a:p>
        </p:txBody>
      </p:sp>
      <p:sp>
        <p:nvSpPr>
          <p:cNvPr id="3" name="Content Placeholder 2"/>
          <p:cNvSpPr>
            <a:spLocks noGrp="1"/>
          </p:cNvSpPr>
          <p:nvPr>
            <p:ph idx="1"/>
          </p:nvPr>
        </p:nvSpPr>
        <p:spPr>
          <a:xfrm>
            <a:off x="457200" y="282609"/>
            <a:ext cx="8229600" cy="2447533"/>
          </a:xfrm>
        </p:spPr>
        <p:txBody>
          <a:bodyPr/>
          <a:lstStyle/>
          <a:p>
            <a:r>
              <a:rPr lang="en-US" dirty="0">
                <a:solidFill>
                  <a:srgbClr val="FFFFFF"/>
                </a:solidFill>
              </a:rPr>
              <a:t>first female cabinet member- Secretary of Labor</a:t>
            </a:r>
          </a:p>
        </p:txBody>
      </p:sp>
    </p:spTree>
    <p:extLst>
      <p:ext uri="{BB962C8B-B14F-4D97-AF65-F5344CB8AC3E}">
        <p14:creationId xmlns:p14="http://schemas.microsoft.com/office/powerpoint/2010/main" val="5198527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Mary McLeod Bethune </a:t>
            </a:r>
            <a:endParaRPr lang="en-US" dirty="0"/>
          </a:p>
        </p:txBody>
      </p:sp>
      <p:sp>
        <p:nvSpPr>
          <p:cNvPr id="3" name="Content Placeholder 2"/>
          <p:cNvSpPr>
            <a:spLocks noGrp="1"/>
          </p:cNvSpPr>
          <p:nvPr>
            <p:ph idx="1"/>
          </p:nvPr>
        </p:nvSpPr>
        <p:spPr>
          <a:xfrm>
            <a:off x="457200" y="282609"/>
            <a:ext cx="8229600" cy="2447533"/>
          </a:xfrm>
        </p:spPr>
        <p:txBody>
          <a:bodyPr/>
          <a:lstStyle/>
          <a:p>
            <a:r>
              <a:rPr lang="en-US" dirty="0">
                <a:solidFill>
                  <a:srgbClr val="FFFFFF"/>
                </a:solidFill>
              </a:rPr>
              <a:t>part of “Black Cabinet” that advised FDR on racial issues</a:t>
            </a:r>
          </a:p>
        </p:txBody>
      </p:sp>
    </p:spTree>
    <p:extLst>
      <p:ext uri="{BB962C8B-B14F-4D97-AF65-F5344CB8AC3E}">
        <p14:creationId xmlns:p14="http://schemas.microsoft.com/office/powerpoint/2010/main" val="1581077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Federal Deposit Insurance Corporation (FDIC)</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Established under the Glass-Steagall act o insure peoples banking accounts up to $5,000.</a:t>
            </a:r>
          </a:p>
          <a:p>
            <a:pPr algn="ctr"/>
            <a:r>
              <a:rPr lang="en-US" dirty="0" smtClean="0"/>
              <a:t>Still in place today! </a:t>
            </a:r>
            <a:r>
              <a:rPr lang="en-US" dirty="0" smtClean="0"/>
              <a:t>  </a:t>
            </a:r>
            <a:endParaRPr lang="en-US" dirty="0"/>
          </a:p>
        </p:txBody>
      </p:sp>
    </p:spTree>
    <p:extLst>
      <p:ext uri="{BB962C8B-B14F-4D97-AF65-F5344CB8AC3E}">
        <p14:creationId xmlns:p14="http://schemas.microsoft.com/office/powerpoint/2010/main" val="21282854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FDR</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Former governor of NY, won the election of 1932 and 1936.</a:t>
            </a:r>
            <a:endParaRPr lang="en-US" dirty="0"/>
          </a:p>
        </p:txBody>
      </p:sp>
    </p:spTree>
    <p:extLst>
      <p:ext uri="{BB962C8B-B14F-4D97-AF65-F5344CB8AC3E}">
        <p14:creationId xmlns:p14="http://schemas.microsoft.com/office/powerpoint/2010/main" val="16072545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Federal Home Loan Bank Act</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Passed </a:t>
            </a:r>
            <a:r>
              <a:rPr lang="en-US" dirty="0"/>
              <a:t>under Hoover</a:t>
            </a:r>
            <a:r>
              <a:rPr lang="en-US" dirty="0" smtClean="0"/>
              <a:t>, it </a:t>
            </a:r>
            <a:r>
              <a:rPr lang="en-US" dirty="0"/>
              <a:t>lowered mortgage rates and allowed farmers to refinance</a:t>
            </a:r>
          </a:p>
          <a:p>
            <a:pPr algn="ctr"/>
            <a:endParaRPr lang="en-US" dirty="0"/>
          </a:p>
        </p:txBody>
      </p:sp>
    </p:spTree>
    <p:extLst>
      <p:ext uri="{BB962C8B-B14F-4D97-AF65-F5344CB8AC3E}">
        <p14:creationId xmlns:p14="http://schemas.microsoft.com/office/powerpoint/2010/main" val="6038550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Hawley- Smoot Tariff</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Raised the import on goods to 60%. One of the main reasons the world is in a depression. World trade fell by 40%. </a:t>
            </a:r>
            <a:endParaRPr lang="en-US" dirty="0"/>
          </a:p>
        </p:txBody>
      </p:sp>
    </p:spTree>
    <p:extLst>
      <p:ext uri="{BB962C8B-B14F-4D97-AF65-F5344CB8AC3E}">
        <p14:creationId xmlns:p14="http://schemas.microsoft.com/office/powerpoint/2010/main" val="34302020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20</a:t>
            </a:r>
            <a:r>
              <a:rPr lang="en-US" baseline="30000" dirty="0" smtClean="0"/>
              <a:t>th</a:t>
            </a:r>
            <a:r>
              <a:rPr lang="en-US" dirty="0" smtClean="0"/>
              <a:t> Amendment </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Passed to limit the “lame duck” time. Moved inauguration day to Jan 20</a:t>
            </a:r>
            <a:r>
              <a:rPr lang="en-US" baseline="30000" dirty="0" smtClean="0"/>
              <a:t>th</a:t>
            </a:r>
            <a:r>
              <a:rPr lang="en-US" dirty="0" smtClean="0"/>
              <a:t>.</a:t>
            </a:r>
            <a:endParaRPr lang="en-US" dirty="0"/>
          </a:p>
        </p:txBody>
      </p:sp>
    </p:spTree>
    <p:extLst>
      <p:ext uri="{BB962C8B-B14F-4D97-AF65-F5344CB8AC3E}">
        <p14:creationId xmlns:p14="http://schemas.microsoft.com/office/powerpoint/2010/main" val="4480948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Tennessee Valley Authority </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Program from the first new deal. Provided jobs and electricity to rural areas. </a:t>
            </a:r>
            <a:endParaRPr lang="en-US" dirty="0"/>
          </a:p>
          <a:p>
            <a:pPr algn="ctr"/>
            <a:r>
              <a:rPr lang="en-US" dirty="0" smtClean="0"/>
              <a:t>Built dams on the Tennessee river </a:t>
            </a:r>
            <a:endParaRPr lang="en-US" dirty="0"/>
          </a:p>
        </p:txBody>
      </p:sp>
    </p:spTree>
    <p:extLst>
      <p:ext uri="{BB962C8B-B14F-4D97-AF65-F5344CB8AC3E}">
        <p14:creationId xmlns:p14="http://schemas.microsoft.com/office/powerpoint/2010/main" val="27132011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study:</a:t>
            </a:r>
            <a:endParaRPr lang="en-US" dirty="0"/>
          </a:p>
        </p:txBody>
      </p:sp>
      <p:sp>
        <p:nvSpPr>
          <p:cNvPr id="3" name="Content Placeholder 2"/>
          <p:cNvSpPr>
            <a:spLocks noGrp="1"/>
          </p:cNvSpPr>
          <p:nvPr>
            <p:ph idx="1"/>
          </p:nvPr>
        </p:nvSpPr>
        <p:spPr>
          <a:xfrm>
            <a:off x="457200" y="1600200"/>
            <a:ext cx="8229600" cy="5035234"/>
          </a:xfrm>
        </p:spPr>
        <p:txBody>
          <a:bodyPr/>
          <a:lstStyle/>
          <a:p>
            <a:r>
              <a:rPr lang="en-US" dirty="0" smtClean="0"/>
              <a:t>Causes of the Great Depression</a:t>
            </a:r>
          </a:p>
          <a:p>
            <a:r>
              <a:rPr lang="en-US" dirty="0" smtClean="0"/>
              <a:t>KNOW  YOUR LEARNING GOALS</a:t>
            </a:r>
          </a:p>
          <a:p>
            <a:r>
              <a:rPr lang="en-US" dirty="0" smtClean="0"/>
              <a:t>FDR’s response to the GD</a:t>
            </a:r>
          </a:p>
          <a:p>
            <a:r>
              <a:rPr lang="en-US" dirty="0" smtClean="0"/>
              <a:t>Hoover’s Response to the GD</a:t>
            </a:r>
          </a:p>
          <a:p>
            <a:r>
              <a:rPr lang="en-US" dirty="0" smtClean="0"/>
              <a:t>Keynesian Economics </a:t>
            </a:r>
          </a:p>
          <a:p>
            <a:endParaRPr lang="en-US" dirty="0"/>
          </a:p>
        </p:txBody>
      </p:sp>
    </p:spTree>
    <p:extLst>
      <p:ext uri="{BB962C8B-B14F-4D97-AF65-F5344CB8AC3E}">
        <p14:creationId xmlns:p14="http://schemas.microsoft.com/office/powerpoint/2010/main" val="13201361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a:t>S</a:t>
            </a:r>
            <a:r>
              <a:rPr lang="en-US" dirty="0" smtClean="0"/>
              <a:t>peculation</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Buying stocks to turn a quick profit. </a:t>
            </a:r>
            <a:endParaRPr lang="en-US" dirty="0"/>
          </a:p>
        </p:txBody>
      </p:sp>
    </p:spTree>
    <p:extLst>
      <p:ext uri="{BB962C8B-B14F-4D97-AF65-F5344CB8AC3E}">
        <p14:creationId xmlns:p14="http://schemas.microsoft.com/office/powerpoint/2010/main" val="14281621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Huey Long</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One of the main critics of FDR’s new deal</a:t>
            </a:r>
          </a:p>
          <a:p>
            <a:pPr algn="ctr"/>
            <a:r>
              <a:rPr lang="en-US" dirty="0" smtClean="0"/>
              <a:t>Proposed a “share-our- wealth” program</a:t>
            </a:r>
            <a:endParaRPr lang="en-US" dirty="0"/>
          </a:p>
        </p:txBody>
      </p:sp>
    </p:spTree>
    <p:extLst>
      <p:ext uri="{BB962C8B-B14F-4D97-AF65-F5344CB8AC3E}">
        <p14:creationId xmlns:p14="http://schemas.microsoft.com/office/powerpoint/2010/main" val="3511498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Fireside Chats</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Term for how FDR used the power of the radio to speak to the public</a:t>
            </a:r>
            <a:endParaRPr lang="en-US" dirty="0"/>
          </a:p>
        </p:txBody>
      </p:sp>
    </p:spTree>
    <p:extLst>
      <p:ext uri="{BB962C8B-B14F-4D97-AF65-F5344CB8AC3E}">
        <p14:creationId xmlns:p14="http://schemas.microsoft.com/office/powerpoint/2010/main" val="3705374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Civilian Conservation Corps</a:t>
            </a:r>
            <a:br>
              <a:rPr lang="en-US" dirty="0" smtClean="0"/>
            </a:br>
            <a:r>
              <a:rPr lang="en-US" dirty="0" smtClean="0"/>
              <a:t>(CCC)</a:t>
            </a:r>
            <a:endParaRPr lang="en-US" dirty="0"/>
          </a:p>
        </p:txBody>
      </p:sp>
      <p:sp>
        <p:nvSpPr>
          <p:cNvPr id="3" name="Content Placeholder 2"/>
          <p:cNvSpPr>
            <a:spLocks noGrp="1"/>
          </p:cNvSpPr>
          <p:nvPr>
            <p:ph idx="1"/>
          </p:nvPr>
        </p:nvSpPr>
        <p:spPr>
          <a:xfrm>
            <a:off x="457200" y="282609"/>
            <a:ext cx="8229600" cy="2447533"/>
          </a:xfrm>
        </p:spPr>
        <p:txBody>
          <a:bodyPr/>
          <a:lstStyle/>
          <a:p>
            <a:pPr algn="ctr"/>
            <a:r>
              <a:rPr lang="en-US" dirty="0" smtClean="0"/>
              <a:t>One of the first new deal programs that gave work to men 18-25, mainly with parks, forests, roads, etc. </a:t>
            </a:r>
            <a:endParaRPr lang="en-US" dirty="0"/>
          </a:p>
        </p:txBody>
      </p:sp>
    </p:spTree>
    <p:extLst>
      <p:ext uri="{BB962C8B-B14F-4D97-AF65-F5344CB8AC3E}">
        <p14:creationId xmlns:p14="http://schemas.microsoft.com/office/powerpoint/2010/main" val="12873279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err="1" smtClean="0"/>
              <a:t>Hoovervilles</a:t>
            </a:r>
            <a:endParaRPr lang="en-US" dirty="0"/>
          </a:p>
        </p:txBody>
      </p:sp>
      <p:sp>
        <p:nvSpPr>
          <p:cNvPr id="3" name="Content Placeholder 2"/>
          <p:cNvSpPr>
            <a:spLocks noGrp="1"/>
          </p:cNvSpPr>
          <p:nvPr>
            <p:ph idx="1"/>
          </p:nvPr>
        </p:nvSpPr>
        <p:spPr>
          <a:xfrm>
            <a:off x="457200" y="282609"/>
            <a:ext cx="8229600" cy="2447533"/>
          </a:xfrm>
        </p:spPr>
        <p:txBody>
          <a:bodyPr>
            <a:normAutofit fontScale="92500"/>
          </a:bodyPr>
          <a:lstStyle/>
          <a:p>
            <a:pPr algn="ctr"/>
            <a:r>
              <a:rPr lang="en-US" dirty="0" smtClean="0"/>
              <a:t>Little shacks on the outskirts of cities made up of cardboard, scrap wood, or anything available. </a:t>
            </a:r>
            <a:endParaRPr lang="en-US" dirty="0"/>
          </a:p>
          <a:p>
            <a:pPr algn="ctr"/>
            <a:r>
              <a:rPr lang="en-US" dirty="0" smtClean="0"/>
              <a:t>Negative term</a:t>
            </a:r>
            <a:endParaRPr lang="en-US" dirty="0"/>
          </a:p>
        </p:txBody>
      </p:sp>
    </p:spTree>
    <p:extLst>
      <p:ext uri="{BB962C8B-B14F-4D97-AF65-F5344CB8AC3E}">
        <p14:creationId xmlns:p14="http://schemas.microsoft.com/office/powerpoint/2010/main" val="1286516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434"/>
            <a:ext cx="8229600" cy="2237333"/>
          </a:xfrm>
        </p:spPr>
        <p:txBody>
          <a:bodyPr/>
          <a:lstStyle/>
          <a:p>
            <a:r>
              <a:rPr lang="en-US" dirty="0" smtClean="0"/>
              <a:t>Bonus Army</a:t>
            </a:r>
            <a:endParaRPr lang="en-US" dirty="0"/>
          </a:p>
        </p:txBody>
      </p:sp>
      <p:sp>
        <p:nvSpPr>
          <p:cNvPr id="3" name="Content Placeholder 2"/>
          <p:cNvSpPr>
            <a:spLocks noGrp="1"/>
          </p:cNvSpPr>
          <p:nvPr>
            <p:ph idx="1"/>
          </p:nvPr>
        </p:nvSpPr>
        <p:spPr>
          <a:xfrm>
            <a:off x="457200" y="282609"/>
            <a:ext cx="8229600" cy="2447533"/>
          </a:xfrm>
        </p:spPr>
        <p:txBody>
          <a:bodyPr/>
          <a:lstStyle/>
          <a:p>
            <a:r>
              <a:rPr lang="en-US" dirty="0"/>
              <a:t>WWI veterans and families who marched on Washington to demand a bonus they had been promised</a:t>
            </a:r>
          </a:p>
        </p:txBody>
      </p:sp>
    </p:spTree>
    <p:extLst>
      <p:ext uri="{BB962C8B-B14F-4D97-AF65-F5344CB8AC3E}">
        <p14:creationId xmlns:p14="http://schemas.microsoft.com/office/powerpoint/2010/main" val="20076292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388</TotalTime>
  <Words>1024</Words>
  <Application>Microsoft Macintosh PowerPoint</Application>
  <PresentationFormat>On-screen Show (4:3)</PresentationFormat>
  <Paragraphs>118</Paragraphs>
  <Slides>32</Slides>
  <Notes>20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Twilight</vt:lpstr>
      <vt:lpstr>Term Time</vt:lpstr>
      <vt:lpstr>Great Depression</vt:lpstr>
      <vt:lpstr>Hawley- Smoot Tariff</vt:lpstr>
      <vt:lpstr>Speculation</vt:lpstr>
      <vt:lpstr>Huey Long</vt:lpstr>
      <vt:lpstr>Fireside Chats</vt:lpstr>
      <vt:lpstr>Civilian Conservation Corps (CCC)</vt:lpstr>
      <vt:lpstr>Hoovervilles</vt:lpstr>
      <vt:lpstr>Bonus Army</vt:lpstr>
      <vt:lpstr>Black Tuesday</vt:lpstr>
      <vt:lpstr>Buying on Margin</vt:lpstr>
      <vt:lpstr>Dust Bowl</vt:lpstr>
      <vt:lpstr>Deficit Spending</vt:lpstr>
      <vt:lpstr>New Deal</vt:lpstr>
      <vt:lpstr>Direct Relief</vt:lpstr>
      <vt:lpstr>Agriculture Adjustment Act (AAA)</vt:lpstr>
      <vt:lpstr>Securities and Exchange Commission</vt:lpstr>
      <vt:lpstr>Works Progress Administration</vt:lpstr>
      <vt:lpstr>New Deal Coalition </vt:lpstr>
      <vt:lpstr>National Labor Relations Board</vt:lpstr>
      <vt:lpstr>Bank Holiday</vt:lpstr>
      <vt:lpstr>Relief, Recovery, Reform </vt:lpstr>
      <vt:lpstr>Social Security Act</vt:lpstr>
      <vt:lpstr>Herbert Hoover</vt:lpstr>
      <vt:lpstr>Francis Perkins</vt:lpstr>
      <vt:lpstr>Mary McLeod Bethune </vt:lpstr>
      <vt:lpstr>Federal Deposit Insurance Corporation (FDIC)</vt:lpstr>
      <vt:lpstr>FDR</vt:lpstr>
      <vt:lpstr>Federal Home Loan Bank Act</vt:lpstr>
      <vt:lpstr>20th Amendment </vt:lpstr>
      <vt:lpstr>Tennessee Valley Authority </vt:lpstr>
      <vt:lpstr>Things to study: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Time</dc:title>
  <dc:creator>Libby Hatchett</dc:creator>
  <cp:lastModifiedBy>Libby Hatchett</cp:lastModifiedBy>
  <cp:revision>9</cp:revision>
  <cp:lastPrinted>2016-10-11T19:57:17Z</cp:lastPrinted>
  <dcterms:created xsi:type="dcterms:W3CDTF">2016-10-11T12:44:01Z</dcterms:created>
  <dcterms:modified xsi:type="dcterms:W3CDTF">2016-10-11T20:07:43Z</dcterms:modified>
</cp:coreProperties>
</file>