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11AA5F-1F41-4A38-9D19-01105C7F4994}" type="datetimeFigureOut">
              <a:rPr lang="en-US" smtClean="0"/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E8CCDA5-CA3C-40F8-8FD1-E34927783A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0"/>
            <a:ext cx="8382000" cy="3810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Kristen ITC" pitchFamily="66" charset="0"/>
              </a:rPr>
              <a:t>Welcome </a:t>
            </a:r>
            <a:br>
              <a:rPr lang="en-US" sz="5400" dirty="0" smtClean="0">
                <a:latin typeface="Kristen ITC" pitchFamily="66" charset="0"/>
              </a:rPr>
            </a:br>
            <a:r>
              <a:rPr lang="en-US" sz="4000" dirty="0" smtClean="0">
                <a:latin typeface="Agency FB" pitchFamily="34" charset="0"/>
              </a:rPr>
              <a:t>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>
                <a:solidFill>
                  <a:srgbClr val="FF0000"/>
                </a:solidFill>
                <a:latin typeface="Curlz MT" pitchFamily="82" charset="0"/>
              </a:rPr>
              <a:t>B. C. Rain High School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Andalus" pitchFamily="18" charset="-78"/>
                <a:cs typeface="Andalus" pitchFamily="18" charset="-78"/>
              </a:rPr>
              <a:t>Library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Biographies</a:t>
            </a:r>
            <a:endParaRPr lang="en-US" sz="3200" dirty="0"/>
          </a:p>
        </p:txBody>
      </p:sp>
      <p:pic>
        <p:nvPicPr>
          <p:cNvPr id="10" name="Picture Placeholder 9" descr="imagesCA0Y6C3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64" r="664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334000" y="3276600"/>
            <a:ext cx="3276600" cy="3048000"/>
          </a:xfrm>
        </p:spPr>
        <p:txBody>
          <a:bodyPr/>
          <a:lstStyle/>
          <a:p>
            <a:r>
              <a:rPr lang="en-US" sz="1800" dirty="0" smtClean="0"/>
              <a:t>Biographies are a subgroup of  Non Fiction.</a:t>
            </a:r>
          </a:p>
          <a:p>
            <a:r>
              <a:rPr lang="en-US" sz="1800" dirty="0" smtClean="0"/>
              <a:t>They use the numbers 92 and 921 and are alphabetized by the person’s last name that the book is about.</a:t>
            </a:r>
          </a:p>
          <a:p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5715000" y="51816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92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Kin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7315200" y="51816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92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Was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Engine- DESTINY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DESTINY Icon on the computer.</a:t>
            </a:r>
          </a:p>
          <a:p>
            <a:r>
              <a:rPr lang="en-US" dirty="0" smtClean="0"/>
              <a:t>Click Catalog</a:t>
            </a:r>
          </a:p>
          <a:p>
            <a:r>
              <a:rPr lang="en-US" dirty="0" smtClean="0"/>
              <a:t>Type in the information you are looking for.</a:t>
            </a:r>
          </a:p>
          <a:p>
            <a:r>
              <a:rPr lang="en-US" dirty="0" smtClean="0"/>
              <a:t>Search.</a:t>
            </a:r>
          </a:p>
          <a:p>
            <a:r>
              <a:rPr lang="en-US" dirty="0" smtClean="0"/>
              <a:t>Use the signs to help find the book or ask for help.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Out A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*You can check out 3 books at a time.</a:t>
            </a:r>
          </a:p>
          <a:p>
            <a:pPr>
              <a:buNone/>
            </a:pPr>
            <a:r>
              <a:rPr lang="en-US" dirty="0" smtClean="0"/>
              <a:t>*You do not need a library card.</a:t>
            </a:r>
          </a:p>
          <a:p>
            <a:pPr>
              <a:buNone/>
            </a:pPr>
            <a:r>
              <a:rPr lang="en-US" dirty="0" smtClean="0"/>
              <a:t>*You can keep the books for 2 weeks at a time.</a:t>
            </a:r>
          </a:p>
          <a:p>
            <a:pPr>
              <a:buNone/>
            </a:pPr>
            <a:r>
              <a:rPr lang="en-US" dirty="0" smtClean="0"/>
              <a:t>*Make sure you take care of and return your book on time.</a:t>
            </a:r>
          </a:p>
          <a:p>
            <a:pPr>
              <a:buNone/>
            </a:pPr>
            <a:r>
              <a:rPr lang="en-US" dirty="0" smtClean="0"/>
              <a:t>*Please do not try to put a book back on the shelf after removing it, unless you have used a shelf marker.  Place it in the Return Bin.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Kristen ITC" pitchFamily="66" charset="0"/>
              </a:rPr>
              <a:t>Returning a Book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are finished with your books, please return them to the library and place them in the return bin.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N_owl_read_books_crca_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3124200"/>
            <a:ext cx="3381375" cy="2878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have a pass!</a:t>
            </a:r>
          </a:p>
          <a:p>
            <a:r>
              <a:rPr lang="en-US" dirty="0" smtClean="0"/>
              <a:t>Follow Procedures and Rules!</a:t>
            </a:r>
          </a:p>
          <a:p>
            <a:r>
              <a:rPr lang="en-US" dirty="0" smtClean="0"/>
              <a:t>Use Destiny!</a:t>
            </a:r>
          </a:p>
          <a:p>
            <a:r>
              <a:rPr lang="en-US" dirty="0" smtClean="0"/>
              <a:t>Learn something New!</a:t>
            </a:r>
          </a:p>
          <a:p>
            <a:r>
              <a:rPr lang="en-US" dirty="0" smtClean="0"/>
              <a:t>Ask for Help 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7:00 a.m. – 2:30p.m.- Monday - Friday</a:t>
            </a:r>
          </a:p>
          <a:p>
            <a:r>
              <a:rPr lang="en-US" dirty="0" smtClean="0"/>
              <a:t>Students can </a:t>
            </a:r>
          </a:p>
          <a:p>
            <a:pPr>
              <a:buNone/>
            </a:pPr>
            <a:r>
              <a:rPr lang="en-US" dirty="0" smtClean="0"/>
              <a:t>		Checkout books</a:t>
            </a:r>
          </a:p>
          <a:p>
            <a:pPr>
              <a:buNone/>
            </a:pPr>
            <a:r>
              <a:rPr lang="en-US" dirty="0" smtClean="0"/>
              <a:t>		Study</a:t>
            </a:r>
          </a:p>
          <a:p>
            <a:pPr>
              <a:buNone/>
            </a:pPr>
            <a:r>
              <a:rPr lang="en-US" dirty="0" smtClean="0"/>
              <a:t>		Read</a:t>
            </a:r>
          </a:p>
          <a:p>
            <a:pPr>
              <a:buNone/>
            </a:pPr>
            <a:r>
              <a:rPr lang="en-US" dirty="0" smtClean="0"/>
              <a:t>		Work on homework</a:t>
            </a:r>
          </a:p>
          <a:p>
            <a:pPr>
              <a:buNone/>
            </a:pPr>
            <a:r>
              <a:rPr lang="en-US" dirty="0" smtClean="0"/>
              <a:t>		Research</a:t>
            </a:r>
          </a:p>
          <a:p>
            <a:pPr>
              <a:buNone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Behavior in the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yourself in a way that contributes to an atmosphere conducive to learning.</a:t>
            </a:r>
          </a:p>
          <a:p>
            <a:r>
              <a:rPr lang="en-US" dirty="0" smtClean="0"/>
              <a:t>Talk quietly.</a:t>
            </a:r>
          </a:p>
          <a:p>
            <a:r>
              <a:rPr lang="en-US" dirty="0" smtClean="0"/>
              <a:t>Do not eat or drink in the library or lab.</a:t>
            </a:r>
          </a:p>
          <a:p>
            <a:r>
              <a:rPr lang="en-US" dirty="0" smtClean="0"/>
              <a:t>Do not use your cell phone.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Behavior in the Library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up after yourself.</a:t>
            </a:r>
          </a:p>
          <a:p>
            <a:r>
              <a:rPr lang="en-US" dirty="0" smtClean="0"/>
              <a:t>Push your chair in before you leave.</a:t>
            </a:r>
          </a:p>
          <a:p>
            <a:r>
              <a:rPr lang="en-US" dirty="0" smtClean="0"/>
              <a:t>Throw away any trash you have made.</a:t>
            </a:r>
          </a:p>
          <a:p>
            <a:r>
              <a:rPr lang="en-US" dirty="0" smtClean="0"/>
              <a:t>Make sure that you do not write on tables or chairs.</a:t>
            </a:r>
          </a:p>
          <a:p>
            <a:r>
              <a:rPr lang="en-US" dirty="0" smtClean="0"/>
              <a:t>If you are asked to leave, do so quietly-</a:t>
            </a:r>
          </a:p>
          <a:p>
            <a:pPr>
              <a:buNone/>
            </a:pPr>
            <a:r>
              <a:rPr lang="en-US" dirty="0" smtClean="0"/>
              <a:t>(without argument or disruption!!)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Library Procedures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always have a pass from your teacher to use the library.</a:t>
            </a:r>
          </a:p>
          <a:p>
            <a:r>
              <a:rPr lang="en-US" dirty="0" smtClean="0"/>
              <a:t>Always sign the guest log when you use the library.</a:t>
            </a:r>
          </a:p>
          <a:p>
            <a:r>
              <a:rPr lang="en-US" dirty="0" smtClean="0"/>
              <a:t>You may return a book or checkout a book quickly between classes.</a:t>
            </a:r>
          </a:p>
          <a:p>
            <a:r>
              <a:rPr lang="en-US" dirty="0" smtClean="0"/>
              <a:t>Late passes will not be given.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gerian" pitchFamily="82" charset="0"/>
              </a:rPr>
              <a:t>Computers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We have 21 computers available for your use in the library.</a:t>
            </a:r>
          </a:p>
          <a:p>
            <a:r>
              <a:rPr lang="en-US" dirty="0" smtClean="0"/>
              <a:t>You will login with your username and password.</a:t>
            </a:r>
          </a:p>
          <a:p>
            <a:r>
              <a:rPr lang="en-US" dirty="0" smtClean="0"/>
              <a:t>Computers are for school work only.</a:t>
            </a:r>
          </a:p>
          <a:p>
            <a:r>
              <a:rPr lang="en-US" dirty="0" smtClean="0"/>
              <a:t>To access your school email account, visit B.C. Rain’s website and click on the </a:t>
            </a:r>
            <a:r>
              <a:rPr lang="en-US" dirty="0" smtClean="0">
                <a:latin typeface="Curlz MT" pitchFamily="82" charset="0"/>
              </a:rPr>
              <a:t>Student Email Clipart Icon </a:t>
            </a:r>
            <a:r>
              <a:rPr lang="en-US" dirty="0" smtClean="0"/>
              <a:t>on the Right side of the screen.  Use your username and password to login.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Fiction</a:t>
            </a:r>
            <a:endParaRPr lang="en-US" sz="4800" dirty="0"/>
          </a:p>
        </p:txBody>
      </p:sp>
      <p:pic>
        <p:nvPicPr>
          <p:cNvPr id="7" name="Picture Placeholder 6" descr="imagesCAEA1Y9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9960" r="9960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Fiction books are shelved in alphabetical order by the author’s last name.</a:t>
            </a:r>
          </a:p>
          <a:p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5334000" y="43434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Fic</a:t>
            </a:r>
            <a:endParaRPr lang="en-US" sz="2800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Col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934200" y="43434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Fic</a:t>
            </a:r>
            <a:endParaRPr lang="en-US" sz="2800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dirty="0" err="1" smtClean="0"/>
              <a:t>Mye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Non Fiction</a:t>
            </a:r>
            <a:endParaRPr lang="en-US" sz="3600" dirty="0"/>
          </a:p>
        </p:txBody>
      </p:sp>
      <p:pic>
        <p:nvPicPr>
          <p:cNvPr id="5" name="Picture Placeholder 4" descr="imagesCAIZ5LFP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9618" r="1961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Non Fiction books are shelved by their Dewey Decimal Number and then by the author’s last name.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45720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616.1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err="1" smtClean="0"/>
              <a:t>Gre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7162800" y="4572000"/>
            <a:ext cx="12192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122</a:t>
            </a: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Wes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Dewey Decimal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0-99 General Works (encyclopedias, magazines, almanacs)</a:t>
            </a:r>
          </a:p>
          <a:p>
            <a:r>
              <a:rPr lang="en-US" dirty="0" smtClean="0"/>
              <a:t>100-199 Philosophy and Psychology</a:t>
            </a:r>
          </a:p>
          <a:p>
            <a:r>
              <a:rPr lang="en-US" dirty="0" smtClean="0"/>
              <a:t>200-299 Religion and Mythology</a:t>
            </a:r>
          </a:p>
          <a:p>
            <a:r>
              <a:rPr lang="en-US" dirty="0" smtClean="0"/>
              <a:t>300-399 Social Science</a:t>
            </a:r>
          </a:p>
          <a:p>
            <a:r>
              <a:rPr lang="en-US" dirty="0" smtClean="0"/>
              <a:t>400-499 Language </a:t>
            </a:r>
          </a:p>
          <a:p>
            <a:r>
              <a:rPr lang="en-US" dirty="0" smtClean="0"/>
              <a:t>500-599 Math and Science</a:t>
            </a:r>
          </a:p>
          <a:p>
            <a:r>
              <a:rPr lang="en-US" dirty="0" smtClean="0"/>
              <a:t>600-699 Medicine and Technology</a:t>
            </a:r>
          </a:p>
          <a:p>
            <a:r>
              <a:rPr lang="en-US" dirty="0" smtClean="0"/>
              <a:t>700-799 Arts and Entertainment</a:t>
            </a:r>
          </a:p>
          <a:p>
            <a:r>
              <a:rPr lang="en-US" dirty="0" smtClean="0"/>
              <a:t>800-899 Literature</a:t>
            </a:r>
          </a:p>
          <a:p>
            <a:r>
              <a:rPr lang="en-US" dirty="0" smtClean="0"/>
              <a:t>900-999 History and Geography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67</TotalTime>
  <Words>508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Agency FB</vt:lpstr>
      <vt:lpstr>Algerian</vt:lpstr>
      <vt:lpstr>Andalus</vt:lpstr>
      <vt:lpstr>Arial</vt:lpstr>
      <vt:lpstr>Curlz MT</vt:lpstr>
      <vt:lpstr>Franklin Gothic Book</vt:lpstr>
      <vt:lpstr>Kristen ITC</vt:lpstr>
      <vt:lpstr>Wingdings 2</vt:lpstr>
      <vt:lpstr>Technic</vt:lpstr>
      <vt:lpstr>Welcome  to the  B. C. Rain High School  Library </vt:lpstr>
      <vt:lpstr>Library Hours</vt:lpstr>
      <vt:lpstr>Expected Behavior in the Library</vt:lpstr>
      <vt:lpstr>Expected Behavior in the Library </vt:lpstr>
      <vt:lpstr>Library Procedures </vt:lpstr>
      <vt:lpstr>Computers </vt:lpstr>
      <vt:lpstr>Fiction</vt:lpstr>
      <vt:lpstr>Non Fiction</vt:lpstr>
      <vt:lpstr>Dewey Decimal System</vt:lpstr>
      <vt:lpstr>Biographies</vt:lpstr>
      <vt:lpstr>Search Engine- DESTINY</vt:lpstr>
      <vt:lpstr>Checking Out A Book</vt:lpstr>
      <vt:lpstr>Returning a Book </vt:lpstr>
      <vt:lpstr>In Conclusion</vt:lpstr>
    </vt:vector>
  </TitlesOfParts>
  <Company>MCPS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the  B. C. Rain High School  Library</dc:title>
  <dc:creator>sogwynn</dc:creator>
  <cp:lastModifiedBy>O'Gwynn, Sally M/Rain</cp:lastModifiedBy>
  <cp:revision>7</cp:revision>
  <dcterms:created xsi:type="dcterms:W3CDTF">2014-01-03T16:41:14Z</dcterms:created>
  <dcterms:modified xsi:type="dcterms:W3CDTF">2014-04-08T18:35:16Z</dcterms:modified>
</cp:coreProperties>
</file>