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79574" autoAdjust="0"/>
  </p:normalViewPr>
  <p:slideViewPr>
    <p:cSldViewPr>
      <p:cViewPr>
        <p:scale>
          <a:sx n="92" d="100"/>
          <a:sy n="92" d="100"/>
        </p:scale>
        <p:origin x="-5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A00DF9B-B1C5-4732-80A7-229F7B20F9F2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9B41340-1CC1-4DAB-B01A-FC451DD69E57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0DF9B-B1C5-4732-80A7-229F7B20F9F2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41340-1CC1-4DAB-B01A-FC451DD69E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0DF9B-B1C5-4732-80A7-229F7B20F9F2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41340-1CC1-4DAB-B01A-FC451DD69E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0DF9B-B1C5-4732-80A7-229F7B20F9F2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41340-1CC1-4DAB-B01A-FC451DD69E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0DF9B-B1C5-4732-80A7-229F7B20F9F2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41340-1CC1-4DAB-B01A-FC451DD69E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0DF9B-B1C5-4732-80A7-229F7B20F9F2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41340-1CC1-4DAB-B01A-FC451DD69E5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0DF9B-B1C5-4732-80A7-229F7B20F9F2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41340-1CC1-4DAB-B01A-FC451DD69E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0DF9B-B1C5-4732-80A7-229F7B20F9F2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41340-1CC1-4DAB-B01A-FC451DD69E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0DF9B-B1C5-4732-80A7-229F7B20F9F2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41340-1CC1-4DAB-B01A-FC451DD69E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0DF9B-B1C5-4732-80A7-229F7B20F9F2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41340-1CC1-4DAB-B01A-FC451DD69E57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0DF9B-B1C5-4732-80A7-229F7B20F9F2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41340-1CC1-4DAB-B01A-FC451DD69E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A00DF9B-B1C5-4732-80A7-229F7B20F9F2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9B41340-1CC1-4DAB-B01A-FC451DD69E5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971800"/>
            <a:ext cx="3313355" cy="1524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The Statue of Liberty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400" y="3886200"/>
            <a:ext cx="3733799" cy="2743200"/>
          </a:xfrm>
        </p:spPr>
        <p:txBody>
          <a:bodyPr>
            <a:normAutofit fontScale="475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600" dirty="0" smtClean="0"/>
              <a:t>By Andrew, Zane, &amp;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600" dirty="0"/>
              <a:t>J</a:t>
            </a:r>
            <a:r>
              <a:rPr lang="en-US" sz="9600" dirty="0" smtClean="0"/>
              <a:t>udson</a:t>
            </a:r>
            <a:endParaRPr lang="en-US" sz="13700" dirty="0" smtClean="0"/>
          </a:p>
        </p:txBody>
      </p:sp>
      <p:pic>
        <p:nvPicPr>
          <p:cNvPr id="1028" name="Picture 4" descr="C:\Users\gescr\AppData\Local\Microsoft\Windows\Temporary Internet Files\Content.IE5\JJMPHMUC\dglxasset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7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2303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3400" y="974571"/>
            <a:ext cx="4468009" cy="484202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Frederic </a:t>
            </a:r>
            <a:r>
              <a:rPr lang="en-US" sz="3200" dirty="0" err="1" smtClean="0"/>
              <a:t>Auguste</a:t>
            </a:r>
            <a:r>
              <a:rPr lang="en-US" sz="3200" dirty="0" smtClean="0"/>
              <a:t> Bartholdi is the sculptor</a:t>
            </a:r>
          </a:p>
          <a:p>
            <a:r>
              <a:rPr lang="en-US" sz="3200" dirty="0" smtClean="0"/>
              <a:t>It was finished rebuilding in New </a:t>
            </a:r>
            <a:r>
              <a:rPr lang="en-US" sz="3200" dirty="0"/>
              <a:t>Y</a:t>
            </a:r>
            <a:r>
              <a:rPr lang="en-US" sz="3200" dirty="0" smtClean="0"/>
              <a:t>ork on July 5, 1986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33400"/>
            <a:ext cx="3962400" cy="528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34262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63933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143000"/>
            <a:ext cx="6777317" cy="4689629"/>
          </a:xfrm>
        </p:spPr>
        <p:txBody>
          <a:bodyPr/>
          <a:lstStyle/>
          <a:p>
            <a:r>
              <a:rPr lang="en-US" dirty="0" smtClean="0"/>
              <a:t>It is made of copper.</a:t>
            </a:r>
          </a:p>
          <a:p>
            <a:r>
              <a:rPr lang="en-US" dirty="0" smtClean="0"/>
              <a:t>It is 306 feet tall!!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124200"/>
            <a:ext cx="815340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56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10800000" flipV="1">
            <a:off x="1043492" y="1295401"/>
            <a:ext cx="6777317" cy="1028252"/>
          </a:xfrm>
        </p:spPr>
        <p:txBody>
          <a:bodyPr/>
          <a:lstStyle/>
          <a:p>
            <a:r>
              <a:rPr lang="en-US" dirty="0" smtClean="0"/>
              <a:t>It is used for a national symbol of freedom.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09800"/>
            <a:ext cx="7385957" cy="4164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3021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838200"/>
            <a:ext cx="6777317" cy="4114801"/>
          </a:xfrm>
        </p:spPr>
        <p:txBody>
          <a:bodyPr/>
          <a:lstStyle/>
          <a:p>
            <a:r>
              <a:rPr lang="en-US" dirty="0" smtClean="0"/>
              <a:t>Total weight of statue is 225 tons</a:t>
            </a:r>
          </a:p>
          <a:p>
            <a:r>
              <a:rPr lang="en-US" dirty="0" smtClean="0"/>
              <a:t>At the feet of the statue lie broken shackles that represent freedom from cruelty.</a:t>
            </a:r>
          </a:p>
          <a:p>
            <a:r>
              <a:rPr lang="en-US" dirty="0" smtClean="0"/>
              <a:t>There is a miniature Statue  of Liberty in Birmingham, AL.</a:t>
            </a:r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276600"/>
            <a:ext cx="80772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793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Statueof</a:t>
            </a:r>
            <a:r>
              <a:rPr lang="en-US" dirty="0" smtClean="0"/>
              <a:t> liberty.org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819400"/>
            <a:ext cx="8153400" cy="3657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18163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107</TotalTime>
  <Words>86</Words>
  <Application>Microsoft Office PowerPoint</Application>
  <PresentationFormat>On-screen Show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Austin</vt:lpstr>
      <vt:lpstr>   The Statue of Liberty  </vt:lpstr>
      <vt:lpstr> </vt:lpstr>
      <vt:lpstr>PowerPoint Presentation</vt:lpstr>
      <vt:lpstr>PowerPoint Presentation</vt:lpstr>
      <vt:lpstr>PowerPoint Presentation</vt:lpstr>
      <vt:lpstr>Resources: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Sears Tower</dc:title>
  <dc:creator>GES Classroom</dc:creator>
  <cp:lastModifiedBy>Beth Milton</cp:lastModifiedBy>
  <cp:revision>11</cp:revision>
  <dcterms:created xsi:type="dcterms:W3CDTF">2013-12-04T18:31:18Z</dcterms:created>
  <dcterms:modified xsi:type="dcterms:W3CDTF">2013-12-09T16:57:51Z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