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3"/>
  </p:notesMasterIdLst>
  <p:handoutMasterIdLst>
    <p:handoutMasterId r:id="rId34"/>
  </p:handoutMasterIdLst>
  <p:sldIdLst>
    <p:sldId id="2599" r:id="rId3"/>
    <p:sldId id="2321" r:id="rId4"/>
    <p:sldId id="2322" r:id="rId5"/>
    <p:sldId id="2323" r:id="rId6"/>
    <p:sldId id="2659" r:id="rId7"/>
    <p:sldId id="2460" r:id="rId8"/>
    <p:sldId id="2649" r:id="rId9"/>
    <p:sldId id="2486" r:id="rId10"/>
    <p:sldId id="1181" r:id="rId11"/>
    <p:sldId id="2660" r:id="rId12"/>
    <p:sldId id="2666" r:id="rId13"/>
    <p:sldId id="2667" r:id="rId14"/>
    <p:sldId id="2668" r:id="rId15"/>
    <p:sldId id="2669" r:id="rId16"/>
    <p:sldId id="2670" r:id="rId17"/>
    <p:sldId id="2671" r:id="rId18"/>
    <p:sldId id="2672" r:id="rId19"/>
    <p:sldId id="2673" r:id="rId20"/>
    <p:sldId id="2675" r:id="rId21"/>
    <p:sldId id="2662" r:id="rId22"/>
    <p:sldId id="2663" r:id="rId23"/>
    <p:sldId id="2682" r:id="rId24"/>
    <p:sldId id="2678" r:id="rId25"/>
    <p:sldId id="2683" r:id="rId26"/>
    <p:sldId id="2510" r:id="rId27"/>
    <p:sldId id="2511" r:id="rId28"/>
    <p:sldId id="2512" r:id="rId29"/>
    <p:sldId id="2661" r:id="rId30"/>
    <p:sldId id="2476" r:id="rId31"/>
    <p:sldId id="33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BC"/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2" autoAdjust="0"/>
  </p:normalViewPr>
  <p:slideViewPr>
    <p:cSldViewPr>
      <p:cViewPr varScale="1">
        <p:scale>
          <a:sx n="77" d="100"/>
          <a:sy n="77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7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48400" y="5867400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185854"/>
            <a:ext cx="6328845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Tuesday, October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4658515" y="503640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Independent Novel when finished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76200" y="1295400"/>
            <a:ext cx="3162302" cy="53860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Tuesday: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Amiyah 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Erin - 2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3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Macon – 6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Landon – 9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Kaylee - TC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50" t="22001" r="29375" b="22999"/>
          <a:stretch/>
        </p:blipFill>
        <p:spPr>
          <a:xfrm>
            <a:off x="3443126" y="1752600"/>
            <a:ext cx="5410200" cy="31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542" y="990600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92" y="3074215"/>
            <a:ext cx="2857500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3A0F79-9CD8-4958-AE4E-C3917670AB80}"/>
              </a:ext>
            </a:extLst>
          </p:cNvPr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11:35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391400" cy="3276600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captains pass out Writing Journals to your group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935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 with your Writing Journal and pencil.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419600" cy="31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5893289"/>
            <a:ext cx="5943600" cy="792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 smtClean="0"/>
              <a:t>Are we still the best?</a:t>
            </a:r>
          </a:p>
        </p:txBody>
      </p:sp>
    </p:spTree>
    <p:extLst>
      <p:ext uri="{BB962C8B-B14F-4D97-AF65-F5344CB8AC3E}">
        <p14:creationId xmlns:p14="http://schemas.microsoft.com/office/powerpoint/2010/main" val="32576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90" y="451408"/>
            <a:ext cx="50292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Curiosity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Last time we heard </a:t>
            </a:r>
            <a:r>
              <a:rPr lang="en-US" i="1" dirty="0" smtClean="0"/>
              <a:t>Are You a Dragonfly? a</a:t>
            </a:r>
            <a:r>
              <a:rPr lang="en-US" dirty="0" smtClean="0"/>
              <a:t>nd started thinking about animals we were curious about.</a:t>
            </a:r>
          </a:p>
          <a:p>
            <a:r>
              <a:rPr lang="en-US" dirty="0" smtClean="0"/>
              <a:t>Why might curiosity be an important quality for a writer to have?</a:t>
            </a:r>
          </a:p>
          <a:p>
            <a:r>
              <a:rPr lang="en-US" dirty="0" smtClean="0"/>
              <a:t>Writers do not have to know a lot about a topic when they begin writing about it, but they do need to be curious about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126"/>
            <a:ext cx="196917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Curiosity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 smtClean="0"/>
              <a:t>By researching things, authors can gather interesting information that they can share with others in their writing.</a:t>
            </a:r>
          </a:p>
          <a:p>
            <a:r>
              <a:rPr lang="en-US" dirty="0" smtClean="0"/>
              <a:t>Today you will hear a nonfiction book that is also about animals but is written in a different style from </a:t>
            </a:r>
            <a:r>
              <a:rPr lang="en-US" i="1" dirty="0" smtClean="0"/>
              <a:t>Are You a Dragonfly?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-371" r="232"/>
          <a:stretch/>
        </p:blipFill>
        <p:spPr>
          <a:xfrm>
            <a:off x="6324600" y="4419600"/>
            <a:ext cx="1974852" cy="19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57221"/>
            <a:ext cx="3581400" cy="1143000"/>
          </a:xfrm>
        </p:spPr>
        <p:txBody>
          <a:bodyPr/>
          <a:lstStyle/>
          <a:p>
            <a:r>
              <a:rPr lang="en-US" dirty="0" smtClean="0"/>
              <a:t>New book: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Canine groups means “dog-like animals that live together”</a:t>
            </a:r>
          </a:p>
          <a:p>
            <a:r>
              <a:rPr lang="en-US" dirty="0" smtClean="0"/>
              <a:t>Listen to how the author chose to present this information about wolves and other canines in this book.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7627"/>
            <a:ext cx="2667000" cy="339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863181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56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Author:  Anna </a:t>
            </a:r>
            <a:r>
              <a:rPr lang="en-US" dirty="0" err="1" smtClean="0"/>
              <a:t>Claybourne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 smtClean="0"/>
              <a:t>“Table of” Contents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7" t="13470" r="36320" b="17502"/>
          <a:stretch/>
        </p:blipFill>
        <p:spPr>
          <a:xfrm>
            <a:off x="4419600" y="990600"/>
            <a:ext cx="4343400" cy="5564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b="1" i="1" dirty="0" smtClean="0">
                <a:solidFill>
                  <a:srgbClr val="FF0000"/>
                </a:solidFill>
              </a:rPr>
              <a:t>Contents</a:t>
            </a:r>
            <a:r>
              <a:rPr lang="en-US" sz="3200" dirty="0" smtClean="0"/>
              <a:t> page lists the names of the chapters along with the page number where each begins.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Let’s look at the chapter titles.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36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57221"/>
            <a:ext cx="3581400" cy="1143000"/>
          </a:xfrm>
        </p:spPr>
        <p:txBody>
          <a:bodyPr/>
          <a:lstStyle/>
          <a:p>
            <a:r>
              <a:rPr lang="en-US" dirty="0" smtClean="0"/>
              <a:t>Read Aloud: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0753"/>
            <a:ext cx="5372100" cy="5106247"/>
          </a:xfrm>
        </p:spPr>
        <p:txBody>
          <a:bodyPr/>
          <a:lstStyle/>
          <a:p>
            <a:r>
              <a:rPr lang="en-US" sz="2800" dirty="0" smtClean="0"/>
              <a:t>Listen as I read the first two chapters:	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Welcome to the Pack!</a:t>
            </a:r>
            <a:r>
              <a:rPr lang="en-US" sz="2800" dirty="0" smtClean="0"/>
              <a:t> and </a:t>
            </a:r>
            <a:r>
              <a:rPr lang="en-US" sz="2800" b="1" i="1" dirty="0" smtClean="0">
                <a:solidFill>
                  <a:srgbClr val="7030A0"/>
                </a:solidFill>
              </a:rPr>
              <a:t>Who Lives in a Wolf Pack?</a:t>
            </a:r>
          </a:p>
          <a:p>
            <a:r>
              <a:rPr lang="en-US" sz="2800" dirty="0" smtClean="0"/>
              <a:t>What interesting things have you heard so far about wolves?</a:t>
            </a:r>
          </a:p>
          <a:p>
            <a:r>
              <a:rPr lang="en-US" sz="2800" dirty="0" smtClean="0"/>
              <a:t>What are you curious about?</a:t>
            </a:r>
          </a:p>
          <a:p>
            <a:r>
              <a:rPr lang="en-US" sz="2800" dirty="0" smtClean="0"/>
              <a:t>How does the author present the information about wolves in this book?</a:t>
            </a:r>
          </a:p>
          <a:p>
            <a:r>
              <a:rPr lang="en-US" sz="2800" dirty="0" smtClean="0"/>
              <a:t>The author used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&amp; Answer Format!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7627"/>
            <a:ext cx="2667000" cy="339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863181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56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Author:  Anna </a:t>
            </a:r>
            <a:r>
              <a:rPr lang="en-US" dirty="0" err="1" smtClean="0"/>
              <a:t>Claybourne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936392"/>
            <a:ext cx="594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If you were going to write a question-and-answer book about the animal you chose, what questions could you write?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096000" cy="762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Quick Write – 5 minutes</a:t>
            </a:r>
            <a:endParaRPr lang="en-US" dirty="0"/>
          </a:p>
        </p:txBody>
      </p:sp>
      <p:pic>
        <p:nvPicPr>
          <p:cNvPr id="5" name="Picture 2" descr="C:\Users\Karla\Pictures\2014-07-29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14549"/>
            <a:ext cx="1636038" cy="2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962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Sharing and Reflecting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your partner write about today?</a:t>
            </a:r>
          </a:p>
          <a:p>
            <a:r>
              <a:rPr lang="en-US" dirty="0" smtClean="0"/>
              <a:t>What did your partner write that you are curious to know more about?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914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75" t="13000" r="40625" b="7000"/>
          <a:stretch/>
        </p:blipFill>
        <p:spPr>
          <a:xfrm>
            <a:off x="4419600" y="179540"/>
            <a:ext cx="4572000" cy="609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Reading 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6DBF5-CC3C-4FA9-BCAF-CBD2ED624801}"/>
              </a:ext>
            </a:extLst>
          </p:cNvPr>
          <p:cNvSpPr/>
          <p:nvPr/>
        </p:nvSpPr>
        <p:spPr>
          <a:xfrm>
            <a:off x="6645469" y="271509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C8A5C-59A3-45E3-A6C6-682DA37620B0}"/>
              </a:ext>
            </a:extLst>
          </p:cNvPr>
          <p:cNvSpPr/>
          <p:nvPr/>
        </p:nvSpPr>
        <p:spPr>
          <a:xfrm>
            <a:off x="4419600" y="3200400"/>
            <a:ext cx="2209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2A7D01-79E2-4CAB-865B-2248A7DB1C91}"/>
              </a:ext>
            </a:extLst>
          </p:cNvPr>
          <p:cNvSpPr/>
          <p:nvPr/>
        </p:nvSpPr>
        <p:spPr>
          <a:xfrm>
            <a:off x="6645469" y="32004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1250" t="13000" r="41250" b="6000"/>
          <a:stretch/>
        </p:blipFill>
        <p:spPr>
          <a:xfrm>
            <a:off x="39334" y="271509"/>
            <a:ext cx="4351450" cy="58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0823" y="240786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1" y="3287774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200815" y="262150"/>
            <a:ext cx="2694658" cy="51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 Katelynn - 1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Kaylah -2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 Emma - 3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McKenzie 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Adalyn - 5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Lexi - 6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Erin - 8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TC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048000" y="2560324"/>
            <a:ext cx="1981200" cy="37856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SIPPS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/>
              <a:t>Landon</a:t>
            </a:r>
          </a:p>
          <a:p>
            <a:pPr marL="0" lvl="1">
              <a:defRPr/>
            </a:pPr>
            <a:r>
              <a:rPr lang="en-US" sz="2400" dirty="0"/>
              <a:t>Amiyah</a:t>
            </a:r>
          </a:p>
          <a:p>
            <a:pPr marL="0" lvl="1">
              <a:defRPr/>
            </a:pPr>
            <a:r>
              <a:rPr lang="en-US" sz="2400" dirty="0" err="1"/>
              <a:t>Jaylie</a:t>
            </a:r>
            <a:endParaRPr lang="en-US" sz="2400" dirty="0"/>
          </a:p>
          <a:p>
            <a:pPr marL="0" lvl="1">
              <a:defRPr/>
            </a:pPr>
            <a:r>
              <a:rPr lang="en-US" sz="2400" dirty="0"/>
              <a:t>Cohen</a:t>
            </a:r>
          </a:p>
          <a:p>
            <a:pPr marL="0" lvl="1">
              <a:defRPr/>
            </a:pPr>
            <a:r>
              <a:rPr lang="en-US" sz="2400" dirty="0"/>
              <a:t>Kaylee</a:t>
            </a:r>
          </a:p>
          <a:p>
            <a:pPr marL="0" lvl="1">
              <a:defRPr/>
            </a:pPr>
            <a:r>
              <a:rPr lang="en-US" sz="2400" dirty="0" err="1"/>
              <a:t>Caydance</a:t>
            </a:r>
            <a:endParaRPr lang="en-US" sz="2400" dirty="0"/>
          </a:p>
          <a:p>
            <a:pPr marL="0" lvl="1">
              <a:defRPr/>
            </a:pPr>
            <a:r>
              <a:rPr lang="en-US" sz="2400" dirty="0" err="1"/>
              <a:t>Paisleigh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200813" y="558867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11:35 – 12:05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3048000" y="160338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Carleen</a:t>
            </a:r>
          </a:p>
          <a:p>
            <a:pPr marL="0" lvl="1">
              <a:defRPr/>
            </a:pP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</a:p>
        </p:txBody>
      </p:sp>
    </p:spTree>
    <p:extLst>
      <p:ext uri="{BB962C8B-B14F-4D97-AF65-F5344CB8AC3E}">
        <p14:creationId xmlns:p14="http://schemas.microsoft.com/office/powerpoint/2010/main" val="37922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Time!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12:35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27973" y="5047125"/>
            <a:ext cx="6096000" cy="16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Let’s watch a video to review elapsed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4" t="55559" r="28446" b="15820"/>
          <a:stretch/>
        </p:blipFill>
        <p:spPr>
          <a:xfrm>
            <a:off x="228600" y="1447800"/>
            <a:ext cx="8615082" cy="2362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Elapsed Time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Elapsed Time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9" t="55560" r="30007" b="19186"/>
          <a:stretch/>
        </p:blipFill>
        <p:spPr>
          <a:xfrm>
            <a:off x="226060" y="1417638"/>
            <a:ext cx="869188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28621" r="43687" b="7401"/>
          <a:stretch/>
        </p:blipFill>
        <p:spPr>
          <a:xfrm>
            <a:off x="1981200" y="298646"/>
            <a:ext cx="54864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Test!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1:55 </a:t>
            </a:r>
            <a:r>
              <a:rPr lang="en-US" sz="3200" b="1" smtClean="0">
                <a:solidFill>
                  <a:prstClr val="black"/>
                </a:solidFill>
                <a:cs typeface="Arial" charset="0"/>
              </a:rPr>
              <a:t>– 3:15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00" t="15000" r="40625" b="8000"/>
          <a:stretch/>
        </p:blipFill>
        <p:spPr>
          <a:xfrm>
            <a:off x="35490" y="190500"/>
            <a:ext cx="5146110" cy="6716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34422-5DC3-4FD2-854A-087314F7565E}"/>
              </a:ext>
            </a:extLst>
          </p:cNvPr>
          <p:cNvSpPr/>
          <p:nvPr/>
        </p:nvSpPr>
        <p:spPr>
          <a:xfrm>
            <a:off x="1447800" y="381000"/>
            <a:ext cx="36576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487" y="1143000"/>
          <a:ext cx="7997826" cy="4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5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Aiden- 1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Erin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</a:t>
                      </a:r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Emma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Adalyn 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Alexis 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Carleen - 8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Kaylee –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Kaylah - TC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LLI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Paired Partners Book Club: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Khamani - 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 –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Noah - Elin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297" y="5465094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592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</p:spTree>
    <p:extLst>
      <p:ext uri="{BB962C8B-B14F-4D97-AF65-F5344CB8AC3E}">
        <p14:creationId xmlns:p14="http://schemas.microsoft.com/office/powerpoint/2010/main" val="3322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367"/>
            <a:ext cx="6553200" cy="4267200"/>
          </a:xfrm>
        </p:spPr>
        <p:txBody>
          <a:bodyPr/>
          <a:lstStyle/>
          <a:p>
            <a:r>
              <a:rPr lang="en-US" sz="9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VocabularyQuiz</a:t>
            </a:r>
            <a:endParaRPr lang="en-US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9:15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6" y="457200"/>
            <a:ext cx="4038600" cy="2895600"/>
          </a:xfrm>
        </p:spPr>
        <p:txBody>
          <a:bodyPr/>
          <a:lstStyle/>
          <a:p>
            <a:r>
              <a:rPr lang="en-US" sz="8000" dirty="0" smtClean="0"/>
              <a:t>Reading Test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9:15 – 10:30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1627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4862" y="63498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825024"/>
            <a:ext cx="8229600" cy="226270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Kicking it Quiz!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95106"/>
            <a:ext cx="1981200" cy="24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79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50244</TotalTime>
  <Words>656</Words>
  <Application>Microsoft Office PowerPoint</Application>
  <PresentationFormat>On-screen Show (4:3)</PresentationFormat>
  <Paragraphs>149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Math Homework </vt:lpstr>
      <vt:lpstr>CHOMP TIME F.A.S.T.  Groups Focused Academic Support Time</vt:lpstr>
      <vt:lpstr>F.A.S.T. Designations</vt:lpstr>
      <vt:lpstr>VocabularyQuiz</vt:lpstr>
      <vt:lpstr>Reading Test</vt:lpstr>
      <vt:lpstr>PowerPoint Presentation</vt:lpstr>
      <vt:lpstr>Out of Classroom!</vt:lpstr>
      <vt:lpstr>Writing Time </vt:lpstr>
      <vt:lpstr>Team captains pass out Writing Journals to your group</vt:lpstr>
      <vt:lpstr>Gather at the Carpet with your Writing Journal and pencil.</vt:lpstr>
      <vt:lpstr>Curiosity</vt:lpstr>
      <vt:lpstr>Curiosity</vt:lpstr>
      <vt:lpstr>New book:</vt:lpstr>
      <vt:lpstr>“Table of” Contents Page</vt:lpstr>
      <vt:lpstr>Read Aloud:</vt:lpstr>
      <vt:lpstr>Quick Write – 5 minutes</vt:lpstr>
      <vt:lpstr>Sharing and Reflecting</vt:lpstr>
      <vt:lpstr>PowerPoint Presentation</vt:lpstr>
      <vt:lpstr>Math Time!</vt:lpstr>
      <vt:lpstr>PowerPoint Presentation</vt:lpstr>
      <vt:lpstr>Elapsed Time Review</vt:lpstr>
      <vt:lpstr>PowerPoint Presentation</vt:lpstr>
      <vt:lpstr>Out of Classroom!</vt:lpstr>
      <vt:lpstr>Restroom Break</vt:lpstr>
      <vt:lpstr>Out of Classroom!</vt:lpstr>
      <vt:lpstr>Math Test!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1611</cp:revision>
  <cp:lastPrinted>2019-09-03T12:27:49Z</cp:lastPrinted>
  <dcterms:created xsi:type="dcterms:W3CDTF">2014-06-10T16:20:56Z</dcterms:created>
  <dcterms:modified xsi:type="dcterms:W3CDTF">2019-10-23T16:21:30Z</dcterms:modified>
</cp:coreProperties>
</file>