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1" r:id="rId5"/>
    <p:sldId id="262" r:id="rId6"/>
    <p:sldId id="258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Matter: Properties and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9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Boiling</a:t>
            </a:r>
          </a:p>
          <a:p>
            <a:pPr lvl="1"/>
            <a:r>
              <a:rPr lang="en-US" dirty="0" smtClean="0"/>
              <a:t>Melting/Freezing</a:t>
            </a:r>
          </a:p>
          <a:p>
            <a:pPr lvl="1"/>
            <a:r>
              <a:rPr lang="en-US" dirty="0" smtClean="0"/>
              <a:t>Sublimation</a:t>
            </a:r>
          </a:p>
          <a:p>
            <a:pPr lvl="1"/>
            <a:r>
              <a:rPr lang="en-US" dirty="0" smtClean="0"/>
              <a:t>Cutting</a:t>
            </a:r>
          </a:p>
          <a:p>
            <a:pPr lvl="1"/>
            <a:r>
              <a:rPr lang="en-US" dirty="0" smtClean="0"/>
              <a:t>Bending</a:t>
            </a:r>
          </a:p>
          <a:p>
            <a:pPr lvl="1"/>
            <a:r>
              <a:rPr lang="en-US" dirty="0" smtClean="0"/>
              <a:t>Dissolving</a:t>
            </a:r>
          </a:p>
          <a:p>
            <a:pPr lvl="1"/>
            <a:r>
              <a:rPr lang="en-US" dirty="0" smtClean="0"/>
              <a:t>Mixing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84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which results in the formation of a new substance with new properties.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84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Burning</a:t>
            </a:r>
          </a:p>
          <a:p>
            <a:pPr lvl="1"/>
            <a:r>
              <a:rPr lang="en-US" dirty="0" smtClean="0"/>
              <a:t>Combustion</a:t>
            </a:r>
          </a:p>
          <a:p>
            <a:pPr lvl="1"/>
            <a:r>
              <a:rPr lang="en-US" dirty="0" smtClean="0"/>
              <a:t>Corrosion</a:t>
            </a:r>
          </a:p>
          <a:p>
            <a:pPr lvl="1"/>
            <a:r>
              <a:rPr lang="en-US" dirty="0" smtClean="0"/>
              <a:t>Rusting</a:t>
            </a:r>
          </a:p>
          <a:p>
            <a:pPr lvl="1"/>
            <a:r>
              <a:rPr lang="en-US" dirty="0" smtClean="0"/>
              <a:t>Neutralization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42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Indications of 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Signs of a Chemical Reaction</a:t>
            </a:r>
          </a:p>
          <a:p>
            <a:pPr lvl="1"/>
            <a:r>
              <a:rPr lang="en-US" dirty="0" smtClean="0"/>
              <a:t>Release of a gas</a:t>
            </a:r>
          </a:p>
          <a:p>
            <a:pPr lvl="1"/>
            <a:r>
              <a:rPr lang="en-US" dirty="0" smtClean="0"/>
              <a:t>Release of heat or light.</a:t>
            </a:r>
          </a:p>
          <a:p>
            <a:pPr lvl="1"/>
            <a:r>
              <a:rPr lang="en-US" dirty="0" smtClean="0"/>
              <a:t>Formation of a Precipitate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77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developed by Antoine Lavoisier</a:t>
            </a:r>
          </a:p>
          <a:p>
            <a:r>
              <a:rPr lang="en-US" dirty="0" smtClean="0"/>
              <a:t>Mass cannot be created or destroyed in any chemical or physical change.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130415-004-E71D9DEC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34" r="-3634"/>
          <a:stretch>
            <a:fillRect/>
          </a:stretch>
        </p:blipFill>
        <p:spPr>
          <a:xfrm>
            <a:off x="4645025" y="1600200"/>
            <a:ext cx="4041775" cy="4749470"/>
          </a:xfrm>
        </p:spPr>
      </p:pic>
    </p:spTree>
    <p:extLst>
      <p:ext uri="{BB962C8B-B14F-4D97-AF65-F5344CB8AC3E}">
        <p14:creationId xmlns:p14="http://schemas.microsoft.com/office/powerpoint/2010/main" val="3011523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Matter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Pure Substances</a:t>
            </a:r>
          </a:p>
          <a:p>
            <a:pPr lvl="1"/>
            <a:r>
              <a:rPr lang="en-US" dirty="0" smtClean="0"/>
              <a:t>All one type of matter.</a:t>
            </a:r>
            <a:endParaRPr lang="en-US" dirty="0"/>
          </a:p>
          <a:p>
            <a:pPr lvl="1"/>
            <a:r>
              <a:rPr lang="en-US" dirty="0" smtClean="0"/>
              <a:t>Compound</a:t>
            </a:r>
          </a:p>
          <a:p>
            <a:pPr lvl="2"/>
            <a:r>
              <a:rPr lang="en-US" dirty="0" smtClean="0"/>
              <a:t>Separated by chemical reactions.</a:t>
            </a:r>
          </a:p>
          <a:p>
            <a:pPr lvl="2"/>
            <a:r>
              <a:rPr lang="en-US" dirty="0" smtClean="0"/>
              <a:t>Simplest unit: Molecule/formula unit</a:t>
            </a:r>
          </a:p>
          <a:p>
            <a:pPr lvl="1"/>
            <a:r>
              <a:rPr lang="en-US" dirty="0" smtClean="0"/>
              <a:t>Element</a:t>
            </a:r>
          </a:p>
          <a:p>
            <a:pPr lvl="2"/>
            <a:r>
              <a:rPr lang="en-US" dirty="0" smtClean="0"/>
              <a:t>Cannot be separated by chemical reactions.</a:t>
            </a:r>
          </a:p>
          <a:p>
            <a:pPr lvl="2"/>
            <a:r>
              <a:rPr lang="en-US" dirty="0" smtClean="0"/>
              <a:t>Simplest unit</a:t>
            </a:r>
            <a:r>
              <a:rPr lang="en-US" smtClean="0"/>
              <a:t>-atom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Mixtures</a:t>
            </a:r>
          </a:p>
          <a:p>
            <a:pPr lvl="1"/>
            <a:r>
              <a:rPr lang="en-US" dirty="0" smtClean="0"/>
              <a:t>More than one type of matter.</a:t>
            </a:r>
          </a:p>
          <a:p>
            <a:pPr lvl="1"/>
            <a:r>
              <a:rPr lang="en-US" dirty="0" smtClean="0"/>
              <a:t>All substances retain properties.</a:t>
            </a:r>
          </a:p>
          <a:p>
            <a:pPr lvl="1"/>
            <a:r>
              <a:rPr lang="en-US" dirty="0" smtClean="0"/>
              <a:t>Heterogeneous-not completely mixed, segregated regions.</a:t>
            </a:r>
          </a:p>
          <a:p>
            <a:pPr lvl="1"/>
            <a:r>
              <a:rPr lang="en-US" dirty="0" smtClean="0"/>
              <a:t>Homogeneous- mixed completely. No parts are left unmixed.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4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 can be used to identify a substance.</a:t>
            </a:r>
          </a:p>
          <a:p>
            <a:r>
              <a:rPr lang="en-US" dirty="0" smtClean="0"/>
              <a:t>Properties can describe a substance or describe how a substance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5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Extensive Properties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Are dependent on the amount of a substance present.</a:t>
            </a:r>
          </a:p>
          <a:p>
            <a:pPr lvl="1"/>
            <a:r>
              <a:rPr lang="en-US" dirty="0" smtClean="0"/>
              <a:t>Mass</a:t>
            </a:r>
          </a:p>
          <a:p>
            <a:pPr lvl="1"/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Intensive Properties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Does not depend on the amount of a substance present.</a:t>
            </a:r>
          </a:p>
          <a:p>
            <a:pPr lvl="1"/>
            <a:r>
              <a:rPr lang="en-US" dirty="0" smtClean="0"/>
              <a:t>Density</a:t>
            </a:r>
          </a:p>
          <a:p>
            <a:pPr lvl="1"/>
            <a:r>
              <a:rPr lang="en-US" dirty="0" smtClean="0"/>
              <a:t>Boiling Pt.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5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observed without changing the identity of the substance.</a:t>
            </a:r>
          </a:p>
          <a:p>
            <a:r>
              <a:rPr lang="en-US" dirty="0" smtClean="0"/>
              <a:t>Include properties involving changes of state.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7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Density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Malleability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Solubility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Boiling Point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Freezing/Melting Point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Conductivity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only be observed by changing the identity of the substance.</a:t>
            </a:r>
          </a:p>
          <a:p>
            <a:r>
              <a:rPr lang="en-US" dirty="0" smtClean="0"/>
              <a:t>Most chemical properties describe how a substance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4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Combustibility</a:t>
            </a:r>
          </a:p>
          <a:p>
            <a:pPr lvl="1"/>
            <a:r>
              <a:rPr lang="en-US" dirty="0" smtClean="0"/>
              <a:t>Flammability</a:t>
            </a:r>
          </a:p>
          <a:p>
            <a:pPr lvl="1"/>
            <a:r>
              <a:rPr lang="en-US" dirty="0" smtClean="0"/>
              <a:t>Corrosiveness</a:t>
            </a:r>
          </a:p>
          <a:p>
            <a:pPr lvl="1"/>
            <a:r>
              <a:rPr lang="en-US" smtClean="0"/>
              <a:t>Acidity</a:t>
            </a:r>
          </a:p>
        </p:txBody>
      </p:sp>
    </p:spTree>
    <p:extLst>
      <p:ext uri="{BB962C8B-B14F-4D97-AF65-F5344CB8AC3E}">
        <p14:creationId xmlns:p14="http://schemas.microsoft.com/office/powerpoint/2010/main" val="9281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change in form, state, or substance.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3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change that does not alter the identity of the substance.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6855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4453</TotalTime>
  <Words>311</Words>
  <Application>Microsoft Macintosh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Twilight</vt:lpstr>
      <vt:lpstr>Matter: Properties and Changes</vt:lpstr>
      <vt:lpstr>Properties</vt:lpstr>
      <vt:lpstr>Properties</vt:lpstr>
      <vt:lpstr>Physical Properties</vt:lpstr>
      <vt:lpstr>Physical Properties</vt:lpstr>
      <vt:lpstr>Chemical Properties</vt:lpstr>
      <vt:lpstr>Chemical Properties</vt:lpstr>
      <vt:lpstr>Changes in Matter</vt:lpstr>
      <vt:lpstr>Physical Change</vt:lpstr>
      <vt:lpstr>Physical Changes</vt:lpstr>
      <vt:lpstr>Chemical Changes</vt:lpstr>
      <vt:lpstr>Chemical Changes</vt:lpstr>
      <vt:lpstr>Indications of Chemical Change</vt:lpstr>
      <vt:lpstr>Conservation of Mass</vt:lpstr>
      <vt:lpstr>Classification of Matter</vt:lpstr>
    </vt:vector>
  </TitlesOfParts>
  <Company>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Matter: Properties and Changes</dc:title>
  <dc:creator>James High</dc:creator>
  <cp:lastModifiedBy>James High</cp:lastModifiedBy>
  <cp:revision>12</cp:revision>
  <dcterms:created xsi:type="dcterms:W3CDTF">2018-01-19T04:00:17Z</dcterms:created>
  <dcterms:modified xsi:type="dcterms:W3CDTF">2018-01-24T13:28:12Z</dcterms:modified>
</cp:coreProperties>
</file>