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8196-E7BA-46C4-809A-8DF7BE739F5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DB00-24BD-47EF-B524-9225AD772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3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8196-E7BA-46C4-809A-8DF7BE739F5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DB00-24BD-47EF-B524-9225AD772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0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8196-E7BA-46C4-809A-8DF7BE739F5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DB00-24BD-47EF-B524-9225AD772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8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8196-E7BA-46C4-809A-8DF7BE739F5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DB00-24BD-47EF-B524-9225AD772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72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8196-E7BA-46C4-809A-8DF7BE739F5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DB00-24BD-47EF-B524-9225AD772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63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8196-E7BA-46C4-809A-8DF7BE739F5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DB00-24BD-47EF-B524-9225AD772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41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8196-E7BA-46C4-809A-8DF7BE739F5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DB00-24BD-47EF-B524-9225AD772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79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8196-E7BA-46C4-809A-8DF7BE739F5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DB00-24BD-47EF-B524-9225AD772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56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8196-E7BA-46C4-809A-8DF7BE739F5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DB00-24BD-47EF-B524-9225AD772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3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8196-E7BA-46C4-809A-8DF7BE739F5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DB00-24BD-47EF-B524-9225AD772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2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8196-E7BA-46C4-809A-8DF7BE739F5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DB00-24BD-47EF-B524-9225AD772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9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8196-E7BA-46C4-809A-8DF7BE739F5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DB00-24BD-47EF-B524-9225AD772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9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8196-E7BA-46C4-809A-8DF7BE739F5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DB00-24BD-47EF-B524-9225AD772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6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8196-E7BA-46C4-809A-8DF7BE739F5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DB00-24BD-47EF-B524-9225AD772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1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8196-E7BA-46C4-809A-8DF7BE739F5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DB00-24BD-47EF-B524-9225AD772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8196-E7BA-46C4-809A-8DF7BE739F5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3DB00-24BD-47EF-B524-9225AD772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5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9ED8196-E7BA-46C4-809A-8DF7BE739F5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F73DB00-24BD-47EF-B524-9225AD772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4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9ED8196-E7BA-46C4-809A-8DF7BE739F51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F73DB00-24BD-47EF-B524-9225AD772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39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Schoology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Lockdown browser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HSSD Tech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5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3568"/>
            <a:ext cx="12204859" cy="64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716"/>
            <a:ext cx="12192000" cy="65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1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4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7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6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2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8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36</TotalTime>
  <Words>4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Schoology  Lockdown browser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Holly Springs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Schoology  Lockdown browser</dc:title>
  <dc:creator>Brian M. Mullinix</dc:creator>
  <cp:lastModifiedBy>Brian M. Mullinix</cp:lastModifiedBy>
  <cp:revision>2</cp:revision>
  <dcterms:created xsi:type="dcterms:W3CDTF">2020-10-01T21:11:01Z</dcterms:created>
  <dcterms:modified xsi:type="dcterms:W3CDTF">2020-10-01T21:47:05Z</dcterms:modified>
</cp:coreProperties>
</file>