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49384-2D36-4FAD-B024-CE9643E85FF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D2B87-EE3F-456E-B15D-B6D4D496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8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8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6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0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1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0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3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1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3874-0E2A-4BB9-B461-07360895C27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4231-AC57-4009-B538-681BA32C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https/tech.ed.gov/publications/digital-learning-guide/parent-famil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.ed.gov/publications/digital-learning-guide/parent-family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office.com/Pages/ResponsePage.aspx?id=8pCcKuGlREOx-Fa-gHHqEQRt3K92NIlHljuyOx9TsOhUMUM3WlNaMkFUWk9KNzZaSTBVQUtNTTIyUC4u" TargetMode="External"/><Relationship Id="rId5" Type="http://schemas.openxmlformats.org/officeDocument/2006/relationships/hyperlink" Target="mailto:Heather.bowen@hcbe.net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rent Education / Parent Educ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524" y="4257965"/>
            <a:ext cx="3119477" cy="2600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47234" y="2569598"/>
            <a:ext cx="116082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Parent Literacy </a:t>
            </a:r>
          </a:p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and </a:t>
            </a:r>
          </a:p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Math Learning Event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540" y="156942"/>
            <a:ext cx="11704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Welcome  to the </a:t>
            </a: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Kindergarten-2</a:t>
            </a:r>
            <a:r>
              <a:rPr lang="en-US" sz="5400" baseline="30000" dirty="0" smtClean="0">
                <a:solidFill>
                  <a:srgbClr val="0070C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nd</a:t>
            </a:r>
            <a:r>
              <a:rPr lang="en-US" sz="5400" dirty="0" smtClean="0">
                <a:solidFill>
                  <a:srgbClr val="0070C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 Grade</a:t>
            </a:r>
          </a:p>
        </p:txBody>
      </p:sp>
      <p:pic>
        <p:nvPicPr>
          <p:cNvPr id="12" name="Picture 11" descr="10 Lessons for Parents to Teach Their Children from John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1240">
            <a:off x="836955" y="2633279"/>
            <a:ext cx="2263607" cy="16997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574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9585" y="1101867"/>
            <a:ext cx="71292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10:00am-10:15am- Mrs. Bowen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and Family Digital Learning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Piracy Reminders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10:15am-10:45am- Mrs. Ezell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10:45am-11:25am- Mrs. Buzzell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and 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11:20-11:30am- Mrs. Bowen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and Answer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</a:p>
          <a:p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February 2015 – EFAN Monthly Meeting Agenda Item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066" y="1975881"/>
            <a:ext cx="4650086" cy="3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Hover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360" y="225813"/>
            <a:ext cx="4950071" cy="63495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13723" y="1371600"/>
            <a:ext cx="3897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endParaRPr lang="en-US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8927" y="1921163"/>
            <a:ext cx="1810328" cy="18103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87407" y="4401897"/>
            <a:ext cx="1796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Link to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207" y="202393"/>
            <a:ext cx="10515600" cy="6422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Copyright Piracy Reminders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8940" y="1154624"/>
            <a:ext cx="4510133" cy="55078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Digital Copyrights – CAT Foo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020" y="2846568"/>
            <a:ext cx="3056012" cy="2464254"/>
          </a:xfrm>
          <a:prstGeom prst="rect">
            <a:avLst/>
          </a:prstGeom>
        </p:spPr>
      </p:pic>
      <p:pic>
        <p:nvPicPr>
          <p:cNvPr id="6" name="Picture 5" descr="MaIDeN Life: Piracy. It's a crim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5901">
            <a:off x="617960" y="2100044"/>
            <a:ext cx="2202936" cy="180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's Survey Time! - Team ARI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367" y="739472"/>
            <a:ext cx="5542059" cy="27026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441" y="981756"/>
            <a:ext cx="1690572" cy="1690572"/>
          </a:xfrm>
          <a:prstGeom prst="rect">
            <a:avLst/>
          </a:prstGeom>
        </p:spPr>
      </p:pic>
      <p:pic>
        <p:nvPicPr>
          <p:cNvPr id="6" name="Picture 5" descr="Gratitude Habitat | 6 Tips To Composing Heartfelt Thank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5" y="1898070"/>
            <a:ext cx="2060713" cy="1784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75494" y="4767233"/>
            <a:ext cx="2996092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Questions???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Heather Bowen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Family Engagement Coordinator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5"/>
              </a:rPr>
              <a:t>heather.bowen@hcbe.net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210-8075- Direct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8441" y="3784821"/>
            <a:ext cx="198782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  <a:hlinkClick r:id="rId6"/>
              </a:rPr>
              <a:t>Link to survey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65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Lucida Handwriting</vt:lpstr>
      <vt:lpstr>Office Theme</vt:lpstr>
      <vt:lpstr>PowerPoint Presentation</vt:lpstr>
      <vt:lpstr>PowerPoint Presentation</vt:lpstr>
      <vt:lpstr>PowerPoint Presentation</vt:lpstr>
      <vt:lpstr>Copyright Piracy Reminders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Bowen, Heather</dc:creator>
  <cp:lastModifiedBy>Bowen, Heather</cp:lastModifiedBy>
  <cp:revision>35</cp:revision>
  <dcterms:created xsi:type="dcterms:W3CDTF">2021-02-16T18:06:31Z</dcterms:created>
  <dcterms:modified xsi:type="dcterms:W3CDTF">2021-02-23T16:57:43Z</dcterms:modified>
</cp:coreProperties>
</file>