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7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4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37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0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64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5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5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5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4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2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9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4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A9B344-BE38-42F3-A49D-1ACC1504F83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3612-57E7-4A43-A4CC-693D3BAA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99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866F2-96E5-4EEC-956E-2A30A2BCE4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Everyone Is Different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8FFED-2678-49B8-B601-17F6F22552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C1966-BD3E-47A7-AB35-BFC336A40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913" y="2605878"/>
            <a:ext cx="4969565" cy="329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8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4E36-A0AE-4548-BE01-98B98F511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be a good friend?</a:t>
            </a:r>
          </a:p>
        </p:txBody>
      </p:sp>
      <p:pic>
        <p:nvPicPr>
          <p:cNvPr id="2050" name="Picture 2" descr="Image result for kindness animation pictures">
            <a:extLst>
              <a:ext uri="{FF2B5EF4-FFF2-40B4-BE49-F238E27FC236}">
                <a16:creationId xmlns:a16="http://schemas.microsoft.com/office/drawing/2014/main" id="{ABED9B2F-30CD-46F2-B159-39E6F67F75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467" y="1561894"/>
            <a:ext cx="2786269" cy="278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412D216-B6B1-4D95-BC48-AB874821FB56}"/>
              </a:ext>
            </a:extLst>
          </p:cNvPr>
          <p:cNvSpPr/>
          <p:nvPr/>
        </p:nvSpPr>
        <p:spPr>
          <a:xfrm>
            <a:off x="838200" y="1825625"/>
            <a:ext cx="1997765" cy="1898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Listen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34FB73-99FF-4038-9F21-F9DA54890CF4}"/>
              </a:ext>
            </a:extLst>
          </p:cNvPr>
          <p:cNvSpPr/>
          <p:nvPr/>
        </p:nvSpPr>
        <p:spPr>
          <a:xfrm>
            <a:off x="838200" y="4348163"/>
            <a:ext cx="1997765" cy="1898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Share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1D2565A-291F-436C-A8E3-5F0E0CA9C850}"/>
              </a:ext>
            </a:extLst>
          </p:cNvPr>
          <p:cNvSpPr/>
          <p:nvPr/>
        </p:nvSpPr>
        <p:spPr>
          <a:xfrm>
            <a:off x="3684105" y="1825625"/>
            <a:ext cx="2130286" cy="1898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Be kind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6DDE7A-C086-4E63-B2BD-F1D85D22DC33}"/>
              </a:ext>
            </a:extLst>
          </p:cNvPr>
          <p:cNvSpPr/>
          <p:nvPr/>
        </p:nvSpPr>
        <p:spPr>
          <a:xfrm>
            <a:off x="3684106" y="4348163"/>
            <a:ext cx="2130285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Help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16882C-9A2A-4D16-BD0B-8C1B425D7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068" y="4348163"/>
            <a:ext cx="3810001" cy="214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0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4B03-704B-4F2F-8749-8A4A84703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name some things that make us different to each other?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3ACBE0-0ED3-4596-BF7F-BD1A05E8702C}"/>
              </a:ext>
            </a:extLst>
          </p:cNvPr>
          <p:cNvSpPr/>
          <p:nvPr/>
        </p:nvSpPr>
        <p:spPr>
          <a:xfrm>
            <a:off x="1245703" y="1992865"/>
            <a:ext cx="1762539" cy="1603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Height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A7F6B1-E1C9-45CE-AD1C-F0A7E23FFA15}"/>
              </a:ext>
            </a:extLst>
          </p:cNvPr>
          <p:cNvSpPr/>
          <p:nvPr/>
        </p:nvSpPr>
        <p:spPr>
          <a:xfrm>
            <a:off x="3710608" y="2049256"/>
            <a:ext cx="1762539" cy="1603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Eyes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172421-EF3D-4F79-BA06-4D9529A01CFC}"/>
              </a:ext>
            </a:extLst>
          </p:cNvPr>
          <p:cNvSpPr/>
          <p:nvPr/>
        </p:nvSpPr>
        <p:spPr>
          <a:xfrm>
            <a:off x="6453809" y="2049255"/>
            <a:ext cx="1762539" cy="1603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Physical abilities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332767-9892-4309-88C3-9648E4A419AC}"/>
              </a:ext>
            </a:extLst>
          </p:cNvPr>
          <p:cNvSpPr/>
          <p:nvPr/>
        </p:nvSpPr>
        <p:spPr>
          <a:xfrm>
            <a:off x="9061175" y="1959734"/>
            <a:ext cx="1762539" cy="1603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Hair</a:t>
            </a:r>
          </a:p>
        </p:txBody>
      </p:sp>
      <p:pic>
        <p:nvPicPr>
          <p:cNvPr id="1026" name="Picture 2" descr="Image result for different height people">
            <a:extLst>
              <a:ext uri="{FF2B5EF4-FFF2-40B4-BE49-F238E27FC236}">
                <a16:creationId xmlns:a16="http://schemas.microsoft.com/office/drawing/2014/main" id="{71612E35-F5B6-4F87-8A61-4DB2E6B2A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303" y="3840313"/>
            <a:ext cx="8150087" cy="205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4667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34360-867D-4CDE-B983-4F492037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63" y="411156"/>
            <a:ext cx="9404723" cy="1400530"/>
          </a:xfrm>
        </p:spPr>
        <p:txBody>
          <a:bodyPr/>
          <a:lstStyle/>
          <a:p>
            <a:r>
              <a:rPr lang="en-US" dirty="0"/>
              <a:t>What is bullying?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367F7C6B-B259-418B-86DB-E36D864D0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561" y="2039575"/>
            <a:ext cx="3962400" cy="3419856"/>
          </a:xfr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1A919DD-AE59-43BE-B7CA-CA2DA77B0A71}"/>
              </a:ext>
            </a:extLst>
          </p:cNvPr>
          <p:cNvSpPr/>
          <p:nvPr/>
        </p:nvSpPr>
        <p:spPr>
          <a:xfrm>
            <a:off x="970724" y="1825625"/>
            <a:ext cx="1550504" cy="1510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Say mean things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9AD22C-1927-4DF3-81AD-72CA24B7A248}"/>
              </a:ext>
            </a:extLst>
          </p:cNvPr>
          <p:cNvSpPr/>
          <p:nvPr/>
        </p:nvSpPr>
        <p:spPr>
          <a:xfrm>
            <a:off x="5625549" y="1825625"/>
            <a:ext cx="1550505" cy="1510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Talking about others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341E30-B656-4E1C-8FB2-917F164362B4}"/>
              </a:ext>
            </a:extLst>
          </p:cNvPr>
          <p:cNvSpPr/>
          <p:nvPr/>
        </p:nvSpPr>
        <p:spPr>
          <a:xfrm>
            <a:off x="5625549" y="4144066"/>
            <a:ext cx="1702905" cy="168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Making fun of others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B680F6-EFA1-4B3F-9505-BBC3ACAD063C}"/>
              </a:ext>
            </a:extLst>
          </p:cNvPr>
          <p:cNvSpPr/>
          <p:nvPr/>
        </p:nvSpPr>
        <p:spPr>
          <a:xfrm>
            <a:off x="3127513" y="1809542"/>
            <a:ext cx="1644928" cy="1526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Hurting others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47D2147-542E-4585-9196-3690C72F9704}"/>
              </a:ext>
            </a:extLst>
          </p:cNvPr>
          <p:cNvSpPr/>
          <p:nvPr/>
        </p:nvSpPr>
        <p:spPr>
          <a:xfrm>
            <a:off x="970723" y="4144066"/>
            <a:ext cx="1666459" cy="1686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Excluding others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2875925-BD48-4F07-AA7E-BCAF3E90B4FF}"/>
              </a:ext>
            </a:extLst>
          </p:cNvPr>
          <p:cNvSpPr/>
          <p:nvPr/>
        </p:nvSpPr>
        <p:spPr>
          <a:xfrm>
            <a:off x="3121715" y="4144066"/>
            <a:ext cx="1741833" cy="168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Ignoring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7C8238-E487-49AA-BBB2-FB29017DA686}"/>
              </a:ext>
            </a:extLst>
          </p:cNvPr>
          <p:cNvSpPr/>
          <p:nvPr/>
        </p:nvSpPr>
        <p:spPr>
          <a:xfrm>
            <a:off x="5625549" y="648600"/>
            <a:ext cx="5923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https://www.youtube.com/watch?v=BjN9rqdNNVA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807796-3598-466E-AFDB-AC2DE6B1802C}"/>
              </a:ext>
            </a:extLst>
          </p:cNvPr>
          <p:cNvSpPr/>
          <p:nvPr/>
        </p:nvSpPr>
        <p:spPr>
          <a:xfrm>
            <a:off x="246322" y="6189231"/>
            <a:ext cx="5849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https://www.youtube.com/watch?v=EvhIdB_8WXE</a:t>
            </a:r>
          </a:p>
        </p:txBody>
      </p:sp>
    </p:spTree>
    <p:extLst>
      <p:ext uri="{BB962C8B-B14F-4D97-AF65-F5344CB8AC3E}">
        <p14:creationId xmlns:p14="http://schemas.microsoft.com/office/powerpoint/2010/main" val="39533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CE9E-BB73-4A88-A1DC-3D59B53A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stop bullying?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9EE1BAC-A5B8-4660-B213-DE0C898919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261" y="4155349"/>
            <a:ext cx="5592417" cy="2337525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05810DA-EF8B-42DA-B51E-0A846256DAA6}"/>
              </a:ext>
            </a:extLst>
          </p:cNvPr>
          <p:cNvSpPr/>
          <p:nvPr/>
        </p:nvSpPr>
        <p:spPr>
          <a:xfrm>
            <a:off x="954156" y="1825625"/>
            <a:ext cx="1908314" cy="1858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Talk to an adult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BECB08F-DAA2-4DFA-BDB9-22FF70708938}"/>
              </a:ext>
            </a:extLst>
          </p:cNvPr>
          <p:cNvSpPr/>
          <p:nvPr/>
        </p:nvSpPr>
        <p:spPr>
          <a:xfrm>
            <a:off x="9389165" y="1825625"/>
            <a:ext cx="1848679" cy="18380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Speak up and say no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EE500E5-1B43-4E19-8F8A-CDF7D1094D4D}"/>
              </a:ext>
            </a:extLst>
          </p:cNvPr>
          <p:cNvSpPr/>
          <p:nvPr/>
        </p:nvSpPr>
        <p:spPr>
          <a:xfrm>
            <a:off x="3664227" y="1825625"/>
            <a:ext cx="1928191" cy="1858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Be a good friend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59352A-0A5E-43DD-B69F-D04E90801EE4}"/>
              </a:ext>
            </a:extLst>
          </p:cNvPr>
          <p:cNvSpPr/>
          <p:nvPr/>
        </p:nvSpPr>
        <p:spPr>
          <a:xfrm>
            <a:off x="6599584" y="1846056"/>
            <a:ext cx="1928191" cy="18380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Don’t follow the crowd</a:t>
            </a:r>
          </a:p>
        </p:txBody>
      </p:sp>
    </p:spTree>
    <p:extLst>
      <p:ext uri="{BB962C8B-B14F-4D97-AF65-F5344CB8AC3E}">
        <p14:creationId xmlns:p14="http://schemas.microsoft.com/office/powerpoint/2010/main" val="750573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111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Everyone Is Different</vt:lpstr>
      <vt:lpstr>How can you be a good friend?</vt:lpstr>
      <vt:lpstr>Can you name some things that make us different to each other?</vt:lpstr>
      <vt:lpstr>What is bullying?</vt:lpstr>
      <vt:lpstr>How can we stop bullying?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Everyone Is Different</dc:title>
  <dc:creator>Lilly Nieto</dc:creator>
  <cp:lastModifiedBy>Lilly Nieto</cp:lastModifiedBy>
  <cp:revision>9</cp:revision>
  <dcterms:created xsi:type="dcterms:W3CDTF">2020-02-01T18:51:00Z</dcterms:created>
  <dcterms:modified xsi:type="dcterms:W3CDTF">2020-02-01T20:55:26Z</dcterms:modified>
</cp:coreProperties>
</file>